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4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8" r:id="rId10"/>
    <p:sldId id="263" r:id="rId11"/>
    <p:sldId id="267" r:id="rId12"/>
    <p:sldId id="264" r:id="rId13"/>
    <p:sldId id="273" r:id="rId14"/>
    <p:sldId id="266" r:id="rId15"/>
    <p:sldId id="279" r:id="rId16"/>
    <p:sldId id="272" r:id="rId17"/>
    <p:sldId id="270" r:id="rId18"/>
    <p:sldId id="277" r:id="rId19"/>
    <p:sldId id="274" r:id="rId20"/>
    <p:sldId id="275" r:id="rId21"/>
    <p:sldId id="26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3DD4"/>
    <a:srgbClr val="4DC1A3"/>
    <a:srgbClr val="AF49FA"/>
    <a:srgbClr val="8738C1"/>
    <a:srgbClr val="FF1196"/>
    <a:srgbClr val="BB8E00"/>
    <a:srgbClr val="4F8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25"/>
    <p:restoredTop sz="94173"/>
  </p:normalViewPr>
  <p:slideViewPr>
    <p:cSldViewPr snapToGrid="0" snapToObjects="1">
      <p:cViewPr>
        <p:scale>
          <a:sx n="91" d="100"/>
          <a:sy n="91" d="100"/>
        </p:scale>
        <p:origin x="688" y="8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BFAB6-59BA-A940-B486-A7AC6285A07E}" type="datetimeFigureOut">
              <a:rPr lang="en-US" smtClean="0"/>
              <a:t>3/26/20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6E62C-416E-1345-8AAB-76D7E1D4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5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3FA-CB9E-4046-8ED4-5E81094AF0A0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4190-66A6-8A48-91A9-4C997ED810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3FA-CB9E-4046-8ED4-5E81094AF0A0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4190-66A6-8A48-91A9-4C997ED810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3FA-CB9E-4046-8ED4-5E81094AF0A0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4190-66A6-8A48-91A9-4C997ED810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3FA-CB9E-4046-8ED4-5E81094AF0A0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4190-66A6-8A48-91A9-4C997ED810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3FA-CB9E-4046-8ED4-5E81094AF0A0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4190-66A6-8A48-91A9-4C997ED810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3FA-CB9E-4046-8ED4-5E81094AF0A0}" type="datetimeFigureOut">
              <a:rPr lang="en-US" smtClean="0"/>
              <a:t>3/26/20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4190-66A6-8A48-91A9-4C997ED810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3FA-CB9E-4046-8ED4-5E81094AF0A0}" type="datetimeFigureOut">
              <a:rPr lang="en-US" smtClean="0"/>
              <a:t>3/26/20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4190-66A6-8A48-91A9-4C997ED810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3FA-CB9E-4046-8ED4-5E81094AF0A0}" type="datetimeFigureOut">
              <a:rPr lang="en-US" smtClean="0"/>
              <a:t>3/26/20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4190-66A6-8A48-91A9-4C997ED810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3FA-CB9E-4046-8ED4-5E81094AF0A0}" type="datetimeFigureOut">
              <a:rPr lang="en-US" smtClean="0"/>
              <a:t>3/26/20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4190-66A6-8A48-91A9-4C997ED810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3FA-CB9E-4046-8ED4-5E81094AF0A0}" type="datetimeFigureOut">
              <a:rPr lang="en-US" smtClean="0"/>
              <a:t>3/26/20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4190-66A6-8A48-91A9-4C997ED810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E3FA-CB9E-4046-8ED4-5E81094AF0A0}" type="datetimeFigureOut">
              <a:rPr lang="en-US" smtClean="0"/>
              <a:t>3/26/20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4190-66A6-8A48-91A9-4C997ED810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E3FA-CB9E-4046-8ED4-5E81094AF0A0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E4190-66A6-8A48-91A9-4C997ED81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8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AF49F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26" y="-1"/>
            <a:ext cx="6388274" cy="408348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77" y="4083484"/>
            <a:ext cx="3223172" cy="25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3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7446"/>
          </a:xfrm>
        </p:spPr>
        <p:txBody>
          <a:bodyPr/>
          <a:lstStyle/>
          <a:p>
            <a:pPr algn="ctr"/>
            <a:r>
              <a:rPr lang="bg-BG" b="1" u="sng" dirty="0">
                <a:solidFill>
                  <a:srgbClr val="AF49FA"/>
                </a:solidFill>
                <a:latin typeface="+mn-lt"/>
              </a:rPr>
              <a:t>1. Основни </a:t>
            </a:r>
            <a:r>
              <a:rPr lang="bg-BG" b="1" u="sng" dirty="0" err="1">
                <a:solidFill>
                  <a:srgbClr val="AF49FA"/>
                </a:solidFill>
                <a:latin typeface="+mn-lt"/>
              </a:rPr>
              <a:t>бројеви</a:t>
            </a:r>
            <a:r>
              <a:rPr lang="bg-BG" b="1" u="sng" dirty="0">
                <a:solidFill>
                  <a:srgbClr val="AF49FA"/>
                </a:solidFill>
                <a:latin typeface="+mn-lt"/>
              </a:rPr>
              <a:t> (главни)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521" y="1052186"/>
            <a:ext cx="10809961" cy="5805814"/>
          </a:xfrm>
        </p:spPr>
        <p:txBody>
          <a:bodyPr>
            <a:normAutofit/>
          </a:bodyPr>
          <a:lstStyle/>
          <a:p>
            <a:r>
              <a:rPr lang="hr-HR" sz="3200" dirty="0" err="1"/>
              <a:t>К</a:t>
            </a:r>
            <a:r>
              <a:rPr lang="bg-BG" sz="3200" dirty="0" err="1" smtClean="0"/>
              <a:t>азују</a:t>
            </a:r>
            <a:r>
              <a:rPr lang="bg-BG" sz="3200" dirty="0" smtClean="0"/>
              <a:t> </a:t>
            </a:r>
            <a:r>
              <a:rPr lang="bg-BG" sz="3200" dirty="0" err="1"/>
              <a:t>колико</a:t>
            </a:r>
            <a:r>
              <a:rPr lang="bg-BG" sz="3200" dirty="0"/>
              <a:t> има </a:t>
            </a:r>
            <a:r>
              <a:rPr lang="bg-BG" sz="3200" dirty="0" err="1"/>
              <a:t>тачно</a:t>
            </a:r>
            <a:r>
              <a:rPr lang="bg-BG" sz="3200" dirty="0"/>
              <a:t> </a:t>
            </a:r>
            <a:r>
              <a:rPr lang="bg-BG" sz="3200" dirty="0" err="1"/>
              <a:t>бића</a:t>
            </a:r>
            <a:r>
              <a:rPr lang="bg-BG" sz="3200" dirty="0"/>
              <a:t> или </a:t>
            </a:r>
            <a:r>
              <a:rPr lang="bg-BG" sz="3200" dirty="0" err="1"/>
              <a:t>ствари</a:t>
            </a:r>
            <a:r>
              <a:rPr lang="bg-BG" sz="3200" dirty="0"/>
              <a:t>. </a:t>
            </a:r>
          </a:p>
          <a:p>
            <a:r>
              <a:rPr lang="bg-BG" sz="3200" dirty="0" err="1"/>
              <a:t>Бројеви</a:t>
            </a:r>
            <a:r>
              <a:rPr lang="bg-BG" sz="3200" dirty="0"/>
              <a:t> </a:t>
            </a:r>
            <a:r>
              <a:rPr lang="bg-BG" sz="3200" u="sng" dirty="0" err="1">
                <a:solidFill>
                  <a:srgbClr val="AF49FA"/>
                </a:solidFill>
              </a:rPr>
              <a:t>један</a:t>
            </a:r>
            <a:r>
              <a:rPr lang="bg-BG" sz="3200" u="sng" dirty="0">
                <a:solidFill>
                  <a:srgbClr val="AF49FA"/>
                </a:solidFill>
              </a:rPr>
              <a:t>, два, три и четири </a:t>
            </a:r>
            <a:r>
              <a:rPr lang="bg-BG" sz="3200" dirty="0" err="1"/>
              <a:t>су</a:t>
            </a:r>
            <a:r>
              <a:rPr lang="bg-BG" sz="3200" dirty="0"/>
              <a:t> </a:t>
            </a:r>
            <a:r>
              <a:rPr lang="bg-BG" sz="3200" dirty="0" err="1" smtClean="0"/>
              <a:t>пром</a:t>
            </a:r>
            <a:r>
              <a:rPr lang="hr-HR" sz="3200" dirty="0" err="1" smtClean="0"/>
              <a:t>ј</a:t>
            </a:r>
            <a:r>
              <a:rPr lang="bg-BG" sz="3200" dirty="0" err="1" smtClean="0"/>
              <a:t>енљиви</a:t>
            </a:r>
            <a:r>
              <a:rPr lang="bg-BG" sz="3200" dirty="0" smtClean="0"/>
              <a:t> </a:t>
            </a:r>
            <a:r>
              <a:rPr lang="bg-BG" sz="3200" dirty="0"/>
              <a:t>и </a:t>
            </a:r>
            <a:r>
              <a:rPr lang="bg-BG" sz="3200" dirty="0" err="1" smtClean="0"/>
              <a:t>м</a:t>
            </a:r>
            <a:r>
              <a:rPr lang="hr-HR" sz="3200" dirty="0" err="1" smtClean="0"/>
              <a:t>иј</a:t>
            </a:r>
            <a:r>
              <a:rPr lang="bg-BG" sz="3200" dirty="0" err="1" smtClean="0"/>
              <a:t>ењају</a:t>
            </a:r>
            <a:r>
              <a:rPr lang="bg-BG" sz="3200" dirty="0" smtClean="0"/>
              <a:t> </a:t>
            </a:r>
            <a:r>
              <a:rPr lang="bg-BG" sz="3200" dirty="0"/>
              <a:t>се по </a:t>
            </a:r>
            <a:r>
              <a:rPr lang="bg-BG" sz="3200" dirty="0" err="1"/>
              <a:t>падежима</a:t>
            </a:r>
            <a:r>
              <a:rPr lang="bg-BG" sz="3200" dirty="0"/>
              <a:t>. </a:t>
            </a:r>
          </a:p>
          <a:p>
            <a:r>
              <a:rPr lang="bg-BG" sz="3200" dirty="0" err="1"/>
              <a:t>Бројеви</a:t>
            </a:r>
            <a:r>
              <a:rPr lang="bg-BG" sz="3200" dirty="0"/>
              <a:t> </a:t>
            </a:r>
            <a:r>
              <a:rPr lang="bg-BG" sz="3200" dirty="0" err="1"/>
              <a:t>од</a:t>
            </a:r>
            <a:r>
              <a:rPr lang="bg-BG" sz="3200" dirty="0"/>
              <a:t> пет па </a:t>
            </a:r>
            <a:r>
              <a:rPr lang="bg-BG" sz="3200" dirty="0" err="1"/>
              <a:t>надаље</a:t>
            </a:r>
            <a:r>
              <a:rPr lang="bg-BG" sz="3200" dirty="0"/>
              <a:t> </a:t>
            </a:r>
            <a:r>
              <a:rPr lang="bg-BG" sz="3200" dirty="0" err="1"/>
              <a:t>су</a:t>
            </a:r>
            <a:r>
              <a:rPr lang="bg-BG" sz="3200" dirty="0"/>
              <a:t> </a:t>
            </a:r>
            <a:r>
              <a:rPr lang="bg-BG" sz="3200" dirty="0" err="1" smtClean="0"/>
              <a:t>непром</a:t>
            </a:r>
            <a:r>
              <a:rPr lang="hr-HR" sz="3200" dirty="0" err="1" smtClean="0"/>
              <a:t>ј</a:t>
            </a:r>
            <a:r>
              <a:rPr lang="bg-BG" sz="3200" dirty="0" err="1" smtClean="0"/>
              <a:t>енљиви</a:t>
            </a:r>
            <a:r>
              <a:rPr lang="bg-BG" sz="3200" dirty="0"/>
              <a:t>: </a:t>
            </a:r>
            <a:endParaRPr lang="hr-HR" sz="3200" dirty="0" smtClean="0"/>
          </a:p>
          <a:p>
            <a:pPr marL="0" indent="0">
              <a:buNone/>
            </a:pPr>
            <a:r>
              <a:rPr lang="hr-HR" sz="3200" dirty="0"/>
              <a:t>	</a:t>
            </a:r>
            <a:r>
              <a:rPr lang="hr-HR" sz="3200" dirty="0" smtClean="0"/>
              <a:t>	</a:t>
            </a:r>
            <a:r>
              <a:rPr lang="hr-HR" sz="3200" i="1" dirty="0">
                <a:solidFill>
                  <a:srgbClr val="913DD4"/>
                </a:solidFill>
              </a:rPr>
              <a:t>П</a:t>
            </a:r>
            <a:r>
              <a:rPr lang="bg-BG" sz="3200" i="1" dirty="0" err="1" smtClean="0">
                <a:solidFill>
                  <a:srgbClr val="913DD4"/>
                </a:solidFill>
              </a:rPr>
              <a:t>ет</a:t>
            </a:r>
            <a:r>
              <a:rPr lang="bg-BG" sz="3200" i="1" dirty="0" smtClean="0">
                <a:solidFill>
                  <a:srgbClr val="913DD4"/>
                </a:solidFill>
              </a:rPr>
              <a:t> </a:t>
            </a:r>
            <a:r>
              <a:rPr lang="bg-BG" sz="3200" i="1" dirty="0" smtClean="0"/>
              <a:t>птица</a:t>
            </a:r>
            <a:r>
              <a:rPr lang="hr-HR" sz="3200" i="1" dirty="0"/>
              <a:t> </a:t>
            </a:r>
            <a:r>
              <a:rPr lang="hr-HR" sz="3200" i="1" dirty="0" err="1" smtClean="0"/>
              <a:t>је</a:t>
            </a:r>
            <a:r>
              <a:rPr lang="hr-HR" sz="3200" i="1" dirty="0" smtClean="0"/>
              <a:t> </a:t>
            </a:r>
            <a:r>
              <a:rPr lang="hr-HR" sz="3200" i="1" dirty="0" err="1" smtClean="0"/>
              <a:t>прхнуло</a:t>
            </a:r>
            <a:r>
              <a:rPr lang="hr-HR" sz="3200" i="1" dirty="0" smtClean="0"/>
              <a:t> </a:t>
            </a:r>
            <a:r>
              <a:rPr lang="hr-HR" sz="3200" i="1" dirty="0" err="1" smtClean="0"/>
              <a:t>пут</a:t>
            </a:r>
            <a:r>
              <a:rPr lang="hr-HR" sz="3200" i="1" dirty="0" smtClean="0"/>
              <a:t> </a:t>
            </a:r>
            <a:r>
              <a:rPr lang="hr-HR" sz="3200" i="1" dirty="0" err="1" smtClean="0"/>
              <a:t>неба</a:t>
            </a:r>
            <a:r>
              <a:rPr lang="hr-HR" sz="3200" i="1" dirty="0" smtClean="0"/>
              <a:t>.</a:t>
            </a:r>
            <a:r>
              <a:rPr lang="bg-BG" sz="3200" i="1" dirty="0" smtClean="0"/>
              <a:t> </a:t>
            </a:r>
            <a:endParaRPr lang="hr-HR" sz="3200" i="1" dirty="0" smtClean="0"/>
          </a:p>
          <a:p>
            <a:pPr marL="0" indent="0">
              <a:buNone/>
            </a:pPr>
            <a:r>
              <a:rPr lang="hr-HR" sz="3200" i="1" dirty="0"/>
              <a:t>	</a:t>
            </a:r>
            <a:r>
              <a:rPr lang="hr-HR" sz="3200" i="1" dirty="0" smtClean="0"/>
              <a:t>	</a:t>
            </a:r>
            <a:r>
              <a:rPr lang="hr-HR" sz="3200" i="1" dirty="0">
                <a:solidFill>
                  <a:srgbClr val="913DD4"/>
                </a:solidFill>
              </a:rPr>
              <a:t>Д</a:t>
            </a:r>
            <a:r>
              <a:rPr lang="bg-BG" sz="3200" i="1" dirty="0" err="1" smtClean="0">
                <a:solidFill>
                  <a:srgbClr val="913DD4"/>
                </a:solidFill>
              </a:rPr>
              <a:t>есет</a:t>
            </a:r>
            <a:r>
              <a:rPr lang="bg-BG" sz="3200" i="1" dirty="0" smtClean="0">
                <a:solidFill>
                  <a:srgbClr val="913DD4"/>
                </a:solidFill>
              </a:rPr>
              <a:t> </a:t>
            </a:r>
            <a:r>
              <a:rPr lang="bg-BG" sz="3200" i="1" dirty="0" smtClean="0"/>
              <a:t>дана</a:t>
            </a:r>
            <a:r>
              <a:rPr lang="hr-HR" sz="3200" i="1" dirty="0"/>
              <a:t> </a:t>
            </a:r>
            <a:r>
              <a:rPr lang="hr-HR" sz="3200" i="1" dirty="0" err="1" smtClean="0"/>
              <a:t>смо</a:t>
            </a:r>
            <a:r>
              <a:rPr lang="hr-HR" sz="3200" i="1" dirty="0" smtClean="0"/>
              <a:t> </a:t>
            </a:r>
            <a:r>
              <a:rPr lang="hr-HR" sz="3200" i="1" dirty="0" err="1" smtClean="0"/>
              <a:t>одмарали</a:t>
            </a:r>
            <a:r>
              <a:rPr lang="hr-HR" sz="3200" i="1" dirty="0" smtClean="0"/>
              <a:t>.</a:t>
            </a:r>
          </a:p>
          <a:p>
            <a:pPr marL="0" indent="0">
              <a:buNone/>
            </a:pPr>
            <a:endParaRPr lang="hr-HR" sz="3200" i="1" dirty="0"/>
          </a:p>
          <a:p>
            <a:pPr>
              <a:buFont typeface="Arial" charset="0"/>
              <a:buChar char="•"/>
            </a:pPr>
            <a:r>
              <a:rPr lang="bg-BG" sz="3200" dirty="0"/>
              <a:t>ГЛАВНИ: </a:t>
            </a:r>
            <a:r>
              <a:rPr lang="hr-HR" sz="3200" dirty="0"/>
              <a:t>o</a:t>
            </a:r>
            <a:r>
              <a:rPr lang="bg-BG" sz="3200" dirty="0" err="1"/>
              <a:t>дговарају</a:t>
            </a:r>
            <a:r>
              <a:rPr lang="bg-BG" sz="3200" dirty="0"/>
              <a:t> на </a:t>
            </a:r>
            <a:r>
              <a:rPr lang="bg-BG" sz="3200" dirty="0" err="1"/>
              <a:t>питање</a:t>
            </a:r>
            <a:r>
              <a:rPr lang="bg-BG" sz="3200" dirty="0"/>
              <a:t> КОЛИКО? </a:t>
            </a:r>
            <a:endParaRPr lang="hr-HR" sz="3200" dirty="0"/>
          </a:p>
          <a:p>
            <a:pPr>
              <a:buFont typeface="Arial" charset="0"/>
              <a:buChar char="•"/>
            </a:pPr>
            <a:r>
              <a:rPr lang="bg-BG" sz="3200" dirty="0"/>
              <a:t>РЕДНИ: </a:t>
            </a:r>
            <a:r>
              <a:rPr lang="hr-HR" sz="3200" dirty="0"/>
              <a:t>o</a:t>
            </a:r>
            <a:r>
              <a:rPr lang="bg-BG" sz="3200" dirty="0" err="1"/>
              <a:t>дговарају</a:t>
            </a:r>
            <a:r>
              <a:rPr lang="bg-BG" sz="3200" dirty="0"/>
              <a:t> на </a:t>
            </a:r>
            <a:r>
              <a:rPr lang="bg-BG" sz="3200" dirty="0" err="1"/>
              <a:t>питање</a:t>
            </a:r>
            <a:r>
              <a:rPr lang="bg-BG" sz="3200" dirty="0"/>
              <a:t> КОЈЕ ЈЕ НЕШТО ПО РЕДУ?</a:t>
            </a:r>
          </a:p>
          <a:p>
            <a:pPr marL="0" indent="0">
              <a:buNone/>
            </a:pPr>
            <a:endParaRPr lang="bg-BG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806" y="1566670"/>
            <a:ext cx="2139184" cy="276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4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838"/>
            <a:ext cx="10515600" cy="1327759"/>
          </a:xfrm>
        </p:spPr>
        <p:txBody>
          <a:bodyPr/>
          <a:lstStyle/>
          <a:p>
            <a:pPr algn="ctr"/>
            <a:r>
              <a:rPr lang="mr-IN" b="1" u="sng" dirty="0" err="1">
                <a:solidFill>
                  <a:srgbClr val="4F849A"/>
                </a:solidFill>
                <a:latin typeface="+mn-lt"/>
              </a:rPr>
              <a:t>Број</a:t>
            </a:r>
            <a:r>
              <a:rPr lang="mr-IN" b="1" u="sng" dirty="0">
                <a:solidFill>
                  <a:srgbClr val="4F849A"/>
                </a:solidFill>
                <a:latin typeface="+mn-lt"/>
              </a:rPr>
              <a:t> </a:t>
            </a:r>
            <a:r>
              <a:rPr lang="mr-IN" b="1" u="sng" dirty="0" err="1">
                <a:solidFill>
                  <a:srgbClr val="4F849A"/>
                </a:solidFill>
                <a:latin typeface="+mn-lt"/>
              </a:rPr>
              <a:t>један</a:t>
            </a:r>
            <a:r>
              <a:rPr lang="mr-IN" b="1" u="sng" dirty="0">
                <a:solidFill>
                  <a:srgbClr val="4F849A"/>
                </a:solidFill>
                <a:latin typeface="+mn-lt"/>
              </a:rPr>
              <a:t>, </a:t>
            </a:r>
            <a:r>
              <a:rPr lang="mr-IN" b="1" u="sng" dirty="0" err="1">
                <a:solidFill>
                  <a:srgbClr val="4F849A"/>
                </a:solidFill>
                <a:latin typeface="+mn-lt"/>
              </a:rPr>
              <a:t>једнина</a:t>
            </a:r>
            <a:r>
              <a:rPr lang="mr-IN" b="1" u="sng" dirty="0">
                <a:solidFill>
                  <a:srgbClr val="4F849A"/>
                </a:solidFill>
                <a:latin typeface="+mn-lt"/>
              </a:rPr>
              <a:t>: </a:t>
            </a:r>
            <a:br>
              <a:rPr lang="mr-IN" b="1" u="sng" dirty="0">
                <a:solidFill>
                  <a:srgbClr val="4F849A"/>
                </a:solidFill>
                <a:latin typeface="+mn-lt"/>
              </a:rPr>
            </a:br>
            <a:endParaRPr lang="en-US" b="1" u="sng" dirty="0">
              <a:solidFill>
                <a:srgbClr val="4F849A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8411" y="977030"/>
            <a:ext cx="11511419" cy="5724395"/>
          </a:xfrm>
        </p:spPr>
        <p:txBody>
          <a:bodyPr>
            <a:normAutofit/>
          </a:bodyPr>
          <a:lstStyle/>
          <a:p>
            <a:r>
              <a:rPr lang="mr-IN" b="1" dirty="0" err="1" smtClean="0"/>
              <a:t>Н</a:t>
            </a:r>
            <a:r>
              <a:rPr lang="mr-IN" b="1" dirty="0" smtClean="0"/>
              <a:t> </a:t>
            </a:r>
            <a:r>
              <a:rPr lang="mr-IN" b="1" dirty="0"/>
              <a:t>- </a:t>
            </a:r>
            <a:r>
              <a:rPr lang="mr-IN" b="1" dirty="0" err="1"/>
              <a:t>један</a:t>
            </a:r>
            <a:r>
              <a:rPr lang="mr-IN" b="1" dirty="0"/>
              <a:t>, </a:t>
            </a:r>
            <a:r>
              <a:rPr lang="mr-IN" b="1" dirty="0" err="1"/>
              <a:t>једна</a:t>
            </a:r>
            <a:r>
              <a:rPr lang="mr-IN" b="1" dirty="0"/>
              <a:t>, </a:t>
            </a:r>
            <a:r>
              <a:rPr lang="mr-IN" b="1" dirty="0" err="1"/>
              <a:t>једно</a:t>
            </a:r>
            <a:r>
              <a:rPr lang="mr-IN" b="1" dirty="0"/>
              <a:t>; </a:t>
            </a:r>
          </a:p>
          <a:p>
            <a:r>
              <a:rPr lang="mr-IN" b="1" dirty="0" err="1" smtClean="0"/>
              <a:t>Г</a:t>
            </a:r>
            <a:r>
              <a:rPr lang="mr-IN" b="1" dirty="0" smtClean="0"/>
              <a:t> </a:t>
            </a:r>
            <a:r>
              <a:rPr lang="mr-IN" b="1" dirty="0"/>
              <a:t>- </a:t>
            </a:r>
            <a:r>
              <a:rPr lang="mr-IN" b="1" dirty="0" err="1"/>
              <a:t>једног</a:t>
            </a:r>
            <a:r>
              <a:rPr lang="mr-IN" b="1" dirty="0"/>
              <a:t>(</a:t>
            </a:r>
            <a:r>
              <a:rPr lang="mr-IN" b="1" dirty="0" err="1"/>
              <a:t>а</a:t>
            </a:r>
            <a:r>
              <a:rPr lang="mr-IN" b="1" dirty="0"/>
              <a:t>), </a:t>
            </a:r>
            <a:r>
              <a:rPr lang="mr-IN" b="1" dirty="0" err="1"/>
              <a:t>једне</a:t>
            </a:r>
            <a:r>
              <a:rPr lang="mr-IN" b="1" dirty="0"/>
              <a:t>, </a:t>
            </a:r>
            <a:r>
              <a:rPr lang="mr-IN" b="1" dirty="0" err="1"/>
              <a:t>једног</a:t>
            </a:r>
            <a:r>
              <a:rPr lang="mr-IN" b="1" dirty="0"/>
              <a:t>(</a:t>
            </a:r>
            <a:r>
              <a:rPr lang="mr-IN" b="1" dirty="0" err="1"/>
              <a:t>а</a:t>
            </a:r>
            <a:r>
              <a:rPr lang="mr-IN" b="1" dirty="0"/>
              <a:t>); </a:t>
            </a:r>
          </a:p>
          <a:p>
            <a:r>
              <a:rPr lang="mr-IN" b="1" dirty="0" err="1" smtClean="0"/>
              <a:t>Д</a:t>
            </a:r>
            <a:r>
              <a:rPr lang="mr-IN" b="1" dirty="0" smtClean="0"/>
              <a:t> </a:t>
            </a:r>
            <a:r>
              <a:rPr lang="mr-IN" b="1" dirty="0"/>
              <a:t>- </a:t>
            </a:r>
            <a:r>
              <a:rPr lang="mr-IN" b="1" dirty="0" err="1"/>
              <a:t>једном</a:t>
            </a:r>
            <a:r>
              <a:rPr lang="mr-IN" b="1" dirty="0"/>
              <a:t>(</a:t>
            </a:r>
            <a:r>
              <a:rPr lang="mr-IN" b="1" dirty="0" err="1"/>
              <a:t>е</a:t>
            </a:r>
            <a:r>
              <a:rPr lang="mr-IN" b="1" dirty="0"/>
              <a:t>), </a:t>
            </a:r>
            <a:r>
              <a:rPr lang="mr-IN" b="1" dirty="0" err="1"/>
              <a:t>једној</a:t>
            </a:r>
            <a:r>
              <a:rPr lang="mr-IN" b="1" dirty="0"/>
              <a:t>, </a:t>
            </a:r>
            <a:r>
              <a:rPr lang="mr-IN" b="1" dirty="0" err="1"/>
              <a:t>једном</a:t>
            </a:r>
            <a:r>
              <a:rPr lang="mr-IN" b="1" dirty="0"/>
              <a:t>(</a:t>
            </a:r>
            <a:r>
              <a:rPr lang="mr-IN" b="1" dirty="0" err="1"/>
              <a:t>е</a:t>
            </a:r>
            <a:r>
              <a:rPr lang="mr-IN" b="1" dirty="0"/>
              <a:t>); </a:t>
            </a:r>
          </a:p>
          <a:p>
            <a:r>
              <a:rPr lang="mr-IN" b="1" dirty="0" err="1" smtClean="0"/>
              <a:t>А</a:t>
            </a:r>
            <a:r>
              <a:rPr lang="mr-IN" b="1" dirty="0" smtClean="0"/>
              <a:t> </a:t>
            </a:r>
            <a:r>
              <a:rPr lang="mr-IN" b="1" dirty="0"/>
              <a:t>- </a:t>
            </a:r>
            <a:r>
              <a:rPr lang="mr-IN" b="1" dirty="0" err="1"/>
              <a:t>један</a:t>
            </a:r>
            <a:r>
              <a:rPr lang="mr-IN" b="1" dirty="0"/>
              <a:t>; </a:t>
            </a:r>
            <a:r>
              <a:rPr lang="mr-IN" b="1" dirty="0" err="1"/>
              <a:t>једног</a:t>
            </a:r>
            <a:r>
              <a:rPr lang="mr-IN" b="1" dirty="0"/>
              <a:t>(</a:t>
            </a:r>
            <a:r>
              <a:rPr lang="mr-IN" b="1" dirty="0" err="1"/>
              <a:t>а</a:t>
            </a:r>
            <a:r>
              <a:rPr lang="mr-IN" b="1" dirty="0"/>
              <a:t>), </a:t>
            </a:r>
            <a:r>
              <a:rPr lang="mr-IN" b="1" dirty="0" err="1"/>
              <a:t>једну</a:t>
            </a:r>
            <a:r>
              <a:rPr lang="mr-IN" b="1" dirty="0"/>
              <a:t>, </a:t>
            </a:r>
            <a:r>
              <a:rPr lang="mr-IN" b="1" dirty="0" err="1"/>
              <a:t>једно</a:t>
            </a:r>
            <a:r>
              <a:rPr lang="mr-IN" b="1" dirty="0"/>
              <a:t>; </a:t>
            </a:r>
          </a:p>
          <a:p>
            <a:r>
              <a:rPr lang="mr-IN" b="1" dirty="0" err="1" smtClean="0"/>
              <a:t>В</a:t>
            </a:r>
            <a:r>
              <a:rPr lang="hr-HR" b="1" dirty="0" smtClean="0"/>
              <a:t>  -</a:t>
            </a:r>
            <a:r>
              <a:rPr lang="mr-IN" b="1" dirty="0" smtClean="0"/>
              <a:t> </a:t>
            </a:r>
            <a:r>
              <a:rPr lang="mr-IN" b="1" dirty="0" err="1"/>
              <a:t>један</a:t>
            </a:r>
            <a:r>
              <a:rPr lang="mr-IN" b="1" dirty="0"/>
              <a:t>, </a:t>
            </a:r>
            <a:r>
              <a:rPr lang="mr-IN" b="1" dirty="0" err="1"/>
              <a:t>једна</a:t>
            </a:r>
            <a:r>
              <a:rPr lang="mr-IN" b="1" dirty="0"/>
              <a:t>, </a:t>
            </a:r>
            <a:r>
              <a:rPr lang="mr-IN" b="1" dirty="0" err="1"/>
              <a:t>једно</a:t>
            </a:r>
            <a:r>
              <a:rPr lang="mr-IN" b="1" dirty="0"/>
              <a:t>; </a:t>
            </a:r>
          </a:p>
          <a:p>
            <a:r>
              <a:rPr lang="mr-IN" b="1" dirty="0" err="1" smtClean="0"/>
              <a:t>И</a:t>
            </a:r>
            <a:r>
              <a:rPr lang="mr-IN" b="1" dirty="0" smtClean="0"/>
              <a:t> </a:t>
            </a:r>
            <a:r>
              <a:rPr lang="mr-IN" b="1" dirty="0"/>
              <a:t>- </a:t>
            </a:r>
            <a:r>
              <a:rPr lang="mr-IN" b="1" dirty="0" err="1"/>
              <a:t>једним</a:t>
            </a:r>
            <a:r>
              <a:rPr lang="mr-IN" b="1" dirty="0"/>
              <a:t>(</a:t>
            </a:r>
            <a:r>
              <a:rPr lang="mr-IN" b="1" dirty="0" err="1"/>
              <a:t>е</a:t>
            </a:r>
            <a:r>
              <a:rPr lang="mr-IN" b="1" dirty="0"/>
              <a:t>), </a:t>
            </a:r>
            <a:r>
              <a:rPr lang="mr-IN" b="1" dirty="0" err="1"/>
              <a:t>једном</a:t>
            </a:r>
            <a:r>
              <a:rPr lang="mr-IN" b="1" dirty="0"/>
              <a:t>, </a:t>
            </a:r>
            <a:r>
              <a:rPr lang="mr-IN" b="1" dirty="0" err="1"/>
              <a:t>једним</a:t>
            </a:r>
            <a:r>
              <a:rPr lang="mr-IN" b="1" dirty="0"/>
              <a:t>(</a:t>
            </a:r>
            <a:r>
              <a:rPr lang="mr-IN" b="1" dirty="0" err="1"/>
              <a:t>е</a:t>
            </a:r>
            <a:r>
              <a:rPr lang="mr-IN" b="1" dirty="0"/>
              <a:t>); </a:t>
            </a:r>
          </a:p>
          <a:p>
            <a:r>
              <a:rPr lang="mr-IN" b="1" dirty="0" err="1" smtClean="0"/>
              <a:t>Л</a:t>
            </a:r>
            <a:r>
              <a:rPr lang="mr-IN" b="1" dirty="0" smtClean="0"/>
              <a:t> </a:t>
            </a:r>
            <a:r>
              <a:rPr lang="mr-IN" b="1" dirty="0"/>
              <a:t>- </a:t>
            </a:r>
            <a:r>
              <a:rPr lang="mr-IN" b="1" dirty="0" err="1"/>
              <a:t>једном</a:t>
            </a:r>
            <a:r>
              <a:rPr lang="mr-IN" b="1" dirty="0"/>
              <a:t>(</a:t>
            </a:r>
            <a:r>
              <a:rPr lang="mr-IN" b="1" dirty="0" err="1"/>
              <a:t>е</a:t>
            </a:r>
            <a:r>
              <a:rPr lang="mr-IN" b="1" dirty="0"/>
              <a:t>), </a:t>
            </a:r>
            <a:r>
              <a:rPr lang="mr-IN" b="1" dirty="0" err="1"/>
              <a:t>једној</a:t>
            </a:r>
            <a:r>
              <a:rPr lang="mr-IN" b="1" dirty="0"/>
              <a:t>, </a:t>
            </a:r>
            <a:r>
              <a:rPr lang="mr-IN" b="1" dirty="0" err="1"/>
              <a:t>једном</a:t>
            </a:r>
            <a:r>
              <a:rPr lang="mr-IN" b="1" dirty="0"/>
              <a:t>(</a:t>
            </a:r>
            <a:r>
              <a:rPr lang="mr-IN" b="1" dirty="0" err="1"/>
              <a:t>е</a:t>
            </a:r>
            <a:r>
              <a:rPr lang="mr-IN" b="1" dirty="0"/>
              <a:t>). </a:t>
            </a:r>
            <a:endParaRPr lang="hr-HR" b="1" dirty="0" smtClean="0"/>
          </a:p>
          <a:p>
            <a:endParaRPr lang="mr-IN" b="1" dirty="0"/>
          </a:p>
          <a:p>
            <a:r>
              <a:rPr lang="mr-IN" dirty="0" err="1"/>
              <a:t>Нема</a:t>
            </a:r>
            <a:r>
              <a:rPr lang="mr-IN" dirty="0"/>
              <a:t> </a:t>
            </a:r>
            <a:r>
              <a:rPr lang="mr-IN" dirty="0" err="1"/>
              <a:t>облика</a:t>
            </a:r>
            <a:r>
              <a:rPr lang="mr-IN" dirty="0"/>
              <a:t> </a:t>
            </a:r>
            <a:r>
              <a:rPr lang="mr-IN" dirty="0" err="1"/>
              <a:t>множине</a:t>
            </a:r>
            <a:r>
              <a:rPr lang="mr-IN" dirty="0"/>
              <a:t>, </a:t>
            </a:r>
            <a:r>
              <a:rPr lang="mr-IN" dirty="0" err="1"/>
              <a:t>осим</a:t>
            </a:r>
            <a:r>
              <a:rPr lang="mr-IN" dirty="0"/>
              <a:t> </a:t>
            </a:r>
            <a:r>
              <a:rPr lang="mr-IN" dirty="0" err="1"/>
              <a:t>кад</a:t>
            </a:r>
            <a:r>
              <a:rPr lang="mr-IN" dirty="0"/>
              <a:t> </a:t>
            </a:r>
            <a:r>
              <a:rPr lang="mr-IN" dirty="0" err="1"/>
              <a:t>се</a:t>
            </a:r>
            <a:r>
              <a:rPr lang="mr-IN" dirty="0"/>
              <a:t> </a:t>
            </a:r>
            <a:r>
              <a:rPr lang="mr-IN" dirty="0" err="1"/>
              <a:t>употребљава</a:t>
            </a:r>
            <a:r>
              <a:rPr lang="mr-IN" dirty="0"/>
              <a:t> </a:t>
            </a:r>
            <a:r>
              <a:rPr lang="mr-IN" dirty="0" err="1"/>
              <a:t>уз</a:t>
            </a:r>
            <a:r>
              <a:rPr lang="mr-IN" dirty="0"/>
              <a:t> </a:t>
            </a:r>
            <a:r>
              <a:rPr lang="mr-IN" dirty="0" err="1"/>
              <a:t>именице</a:t>
            </a:r>
            <a:r>
              <a:rPr lang="mr-IN" dirty="0"/>
              <a:t> </a:t>
            </a:r>
            <a:r>
              <a:rPr lang="mr-IN" dirty="0" err="1"/>
              <a:t>које</a:t>
            </a:r>
            <a:r>
              <a:rPr lang="mr-IN" dirty="0"/>
              <a:t> </a:t>
            </a:r>
            <a:r>
              <a:rPr lang="mr-IN" dirty="0" err="1"/>
              <a:t>имају</a:t>
            </a:r>
            <a:r>
              <a:rPr lang="mr-IN" dirty="0"/>
              <a:t> </a:t>
            </a:r>
            <a:r>
              <a:rPr lang="mr-IN" dirty="0" err="1"/>
              <a:t>само</a:t>
            </a:r>
            <a:r>
              <a:rPr lang="mr-IN" dirty="0"/>
              <a:t> </a:t>
            </a:r>
            <a:r>
              <a:rPr lang="mr-IN" dirty="0" err="1"/>
              <a:t>множину</a:t>
            </a:r>
            <a:r>
              <a:rPr lang="mr-IN" dirty="0"/>
              <a:t>, </a:t>
            </a:r>
            <a:r>
              <a:rPr lang="mr-IN" dirty="0" err="1"/>
              <a:t>а</a:t>
            </a:r>
            <a:r>
              <a:rPr lang="mr-IN" dirty="0"/>
              <a:t> </a:t>
            </a:r>
            <a:r>
              <a:rPr lang="mr-IN" dirty="0" err="1"/>
              <a:t>означавају</a:t>
            </a:r>
            <a:r>
              <a:rPr lang="mr-IN" dirty="0"/>
              <a:t> </a:t>
            </a:r>
            <a:r>
              <a:rPr lang="mr-IN" dirty="0" err="1"/>
              <a:t>један</a:t>
            </a:r>
            <a:r>
              <a:rPr lang="mr-IN" dirty="0"/>
              <a:t> </a:t>
            </a:r>
            <a:r>
              <a:rPr lang="mr-IN" dirty="0" err="1"/>
              <a:t>појам</a:t>
            </a:r>
            <a:r>
              <a:rPr lang="mr-IN" dirty="0"/>
              <a:t>: </a:t>
            </a:r>
            <a:r>
              <a:rPr lang="mr-IN" dirty="0" err="1" smtClean="0"/>
              <a:t>једне</a:t>
            </a:r>
            <a:r>
              <a:rPr lang="mr-IN" dirty="0" smtClean="0"/>
              <a:t> </a:t>
            </a:r>
            <a:r>
              <a:rPr lang="mr-IN" dirty="0" err="1"/>
              <a:t>гусле</a:t>
            </a:r>
            <a:r>
              <a:rPr lang="mr-IN" dirty="0"/>
              <a:t>, </a:t>
            </a:r>
            <a:r>
              <a:rPr lang="mr-IN" dirty="0" err="1"/>
              <a:t>једна</a:t>
            </a:r>
            <a:r>
              <a:rPr lang="mr-IN" dirty="0"/>
              <a:t> </a:t>
            </a:r>
            <a:r>
              <a:rPr lang="mr-IN" dirty="0" err="1"/>
              <a:t>врата</a:t>
            </a:r>
            <a:r>
              <a:rPr lang="mr-IN" dirty="0"/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28" y="851769"/>
            <a:ext cx="3405687" cy="3405687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843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3050"/>
          </a:xfrm>
        </p:spPr>
        <p:txBody>
          <a:bodyPr>
            <a:normAutofit fontScale="90000"/>
          </a:bodyPr>
          <a:lstStyle/>
          <a:p>
            <a:pPr algn="ctr"/>
            <a:r>
              <a:rPr lang="mr-IN" b="1" dirty="0" err="1">
                <a:solidFill>
                  <a:srgbClr val="BB8E00"/>
                </a:solidFill>
              </a:rPr>
              <a:t>Број</a:t>
            </a:r>
            <a:r>
              <a:rPr lang="mr-IN" b="1" dirty="0">
                <a:solidFill>
                  <a:srgbClr val="BB8E00"/>
                </a:solidFill>
              </a:rPr>
              <a:t> </a:t>
            </a:r>
            <a:r>
              <a:rPr lang="mr-IN" b="1" dirty="0" err="1">
                <a:solidFill>
                  <a:srgbClr val="BB8E00"/>
                </a:solidFill>
              </a:rPr>
              <a:t>два</a:t>
            </a:r>
            <a:r>
              <a:rPr lang="mr-IN" b="1" dirty="0">
                <a:solidFill>
                  <a:srgbClr val="BB8E00"/>
                </a:solidFill>
              </a:rPr>
              <a:t>:</a:t>
            </a:r>
            <a:br>
              <a:rPr lang="mr-IN" b="1" dirty="0">
                <a:solidFill>
                  <a:srgbClr val="BB8E00"/>
                </a:solidFill>
              </a:rPr>
            </a:br>
            <a:r>
              <a:rPr lang="mr-IN" b="1" dirty="0">
                <a:solidFill>
                  <a:srgbClr val="BB8E00"/>
                </a:solidFill>
              </a:rPr>
              <a:t>(</a:t>
            </a:r>
            <a:r>
              <a:rPr lang="mr-IN" b="1" dirty="0" err="1">
                <a:solidFill>
                  <a:srgbClr val="BB8E00"/>
                </a:solidFill>
              </a:rPr>
              <a:t>за</a:t>
            </a:r>
            <a:r>
              <a:rPr lang="mr-IN" b="1" dirty="0">
                <a:solidFill>
                  <a:srgbClr val="BB8E00"/>
                </a:solidFill>
              </a:rPr>
              <a:t> </a:t>
            </a:r>
            <a:r>
              <a:rPr lang="mr-IN" b="1" dirty="0" err="1">
                <a:solidFill>
                  <a:srgbClr val="BB8E00"/>
                </a:solidFill>
              </a:rPr>
              <a:t>мушки</a:t>
            </a:r>
            <a:r>
              <a:rPr lang="mr-IN" b="1" dirty="0">
                <a:solidFill>
                  <a:srgbClr val="BB8E00"/>
                </a:solidFill>
              </a:rPr>
              <a:t> </a:t>
            </a:r>
            <a:r>
              <a:rPr lang="mr-IN" b="1" dirty="0" err="1">
                <a:solidFill>
                  <a:srgbClr val="BB8E00"/>
                </a:solidFill>
              </a:rPr>
              <a:t>и</a:t>
            </a:r>
            <a:r>
              <a:rPr lang="mr-IN" b="1" dirty="0">
                <a:solidFill>
                  <a:srgbClr val="BB8E00"/>
                </a:solidFill>
              </a:rPr>
              <a:t> </a:t>
            </a:r>
            <a:r>
              <a:rPr lang="mr-IN" b="1" dirty="0" err="1">
                <a:solidFill>
                  <a:srgbClr val="BB8E00"/>
                </a:solidFill>
              </a:rPr>
              <a:t>средњи</a:t>
            </a:r>
            <a:r>
              <a:rPr lang="mr-IN" b="1" dirty="0">
                <a:solidFill>
                  <a:srgbClr val="BB8E00"/>
                </a:solidFill>
              </a:rPr>
              <a:t> </a:t>
            </a:r>
            <a:r>
              <a:rPr lang="mr-IN" b="1" dirty="0" err="1">
                <a:solidFill>
                  <a:srgbClr val="BB8E00"/>
                </a:solidFill>
              </a:rPr>
              <a:t>род</a:t>
            </a:r>
            <a:r>
              <a:rPr lang="mr-IN" b="1" dirty="0">
                <a:solidFill>
                  <a:srgbClr val="BB8E00"/>
                </a:solidFill>
              </a:rPr>
              <a:t> </a:t>
            </a:r>
            <a:r>
              <a:rPr lang="mr-IN" b="1" dirty="0" err="1">
                <a:solidFill>
                  <a:srgbClr val="BB8E00"/>
                </a:solidFill>
              </a:rPr>
              <a:t>је</a:t>
            </a:r>
            <a:r>
              <a:rPr lang="mr-IN" b="1" dirty="0">
                <a:solidFill>
                  <a:srgbClr val="BB8E00"/>
                </a:solidFill>
              </a:rPr>
              <a:t> </a:t>
            </a:r>
            <a:r>
              <a:rPr lang="mr-IN" b="1" dirty="0" err="1">
                <a:solidFill>
                  <a:srgbClr val="BB8E00"/>
                </a:solidFill>
              </a:rPr>
              <a:t>исто</a:t>
            </a:r>
            <a:r>
              <a:rPr lang="mr-IN" b="1" dirty="0">
                <a:solidFill>
                  <a:srgbClr val="BB8E00"/>
                </a:solidFill>
              </a:rPr>
              <a:t>) </a:t>
            </a:r>
            <a:br>
              <a:rPr lang="mr-IN" b="1" dirty="0">
                <a:solidFill>
                  <a:srgbClr val="BB8E00"/>
                </a:solidFill>
              </a:rPr>
            </a:br>
            <a:endParaRPr lang="en-US" b="1" dirty="0">
              <a:solidFill>
                <a:srgbClr val="BB8E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77862"/>
            <a:ext cx="10515600" cy="5198301"/>
          </a:xfrm>
        </p:spPr>
        <p:txBody>
          <a:bodyPr>
            <a:normAutofit/>
          </a:bodyPr>
          <a:lstStyle/>
          <a:p>
            <a:r>
              <a:rPr lang="mr-IN" b="1" dirty="0" err="1" smtClean="0"/>
              <a:t>Н</a:t>
            </a:r>
            <a:r>
              <a:rPr lang="mr-IN" b="1" dirty="0" smtClean="0"/>
              <a:t> </a:t>
            </a:r>
            <a:r>
              <a:rPr lang="mr-IN" b="1" dirty="0"/>
              <a:t>– </a:t>
            </a:r>
            <a:r>
              <a:rPr lang="mr-IN" b="1" dirty="0" err="1"/>
              <a:t>два</a:t>
            </a:r>
            <a:r>
              <a:rPr lang="mr-IN" b="1" dirty="0"/>
              <a:t>, </a:t>
            </a:r>
            <a:r>
              <a:rPr lang="mr-IN" b="1" dirty="0" err="1" smtClean="0"/>
              <a:t>дв</a:t>
            </a:r>
            <a:r>
              <a:rPr lang="hr-HR" b="1" dirty="0" err="1" smtClean="0"/>
              <a:t>иј</a:t>
            </a:r>
            <a:r>
              <a:rPr lang="mr-IN" b="1" dirty="0" err="1" smtClean="0"/>
              <a:t>е</a:t>
            </a:r>
            <a:r>
              <a:rPr lang="mr-IN" b="1" dirty="0"/>
              <a:t>; </a:t>
            </a:r>
          </a:p>
          <a:p>
            <a:r>
              <a:rPr lang="mr-IN" b="1" dirty="0" err="1" smtClean="0"/>
              <a:t>Г</a:t>
            </a:r>
            <a:r>
              <a:rPr lang="mr-IN" b="1" dirty="0" smtClean="0"/>
              <a:t> </a:t>
            </a:r>
            <a:r>
              <a:rPr lang="mr-IN" b="1" dirty="0"/>
              <a:t>– </a:t>
            </a:r>
            <a:r>
              <a:rPr lang="mr-IN" b="1" dirty="0" err="1"/>
              <a:t>двају</a:t>
            </a:r>
            <a:r>
              <a:rPr lang="mr-IN" b="1" dirty="0"/>
              <a:t>, </a:t>
            </a:r>
            <a:r>
              <a:rPr lang="mr-IN" b="1" dirty="0" err="1" smtClean="0"/>
              <a:t>дв</a:t>
            </a:r>
            <a:r>
              <a:rPr lang="hr-HR" b="1" dirty="0" err="1" smtClean="0"/>
              <a:t>и</a:t>
            </a:r>
            <a:r>
              <a:rPr lang="mr-IN" b="1" dirty="0" err="1" smtClean="0"/>
              <a:t>ју</a:t>
            </a:r>
            <a:r>
              <a:rPr lang="mr-IN" b="1" dirty="0"/>
              <a:t>; </a:t>
            </a:r>
          </a:p>
          <a:p>
            <a:r>
              <a:rPr lang="mr-IN" b="1" dirty="0" err="1" smtClean="0"/>
              <a:t>Д</a:t>
            </a:r>
            <a:r>
              <a:rPr lang="mr-IN" b="1" dirty="0" smtClean="0"/>
              <a:t> </a:t>
            </a:r>
            <a:r>
              <a:rPr lang="mr-IN" b="1" dirty="0"/>
              <a:t>– </a:t>
            </a:r>
            <a:r>
              <a:rPr lang="mr-IN" b="1" dirty="0" err="1"/>
              <a:t>двама</a:t>
            </a:r>
            <a:r>
              <a:rPr lang="mr-IN" b="1" dirty="0"/>
              <a:t>, </a:t>
            </a:r>
            <a:r>
              <a:rPr lang="mr-IN" b="1" dirty="0" err="1" smtClean="0"/>
              <a:t>дв</a:t>
            </a:r>
            <a:r>
              <a:rPr lang="hr-HR" b="1" dirty="0" err="1" smtClean="0"/>
              <a:t>ј</a:t>
            </a:r>
            <a:r>
              <a:rPr lang="mr-IN" b="1" dirty="0" err="1" smtClean="0"/>
              <a:t>ема</a:t>
            </a:r>
            <a:r>
              <a:rPr lang="mr-IN" b="1" dirty="0"/>
              <a:t>; </a:t>
            </a:r>
          </a:p>
          <a:p>
            <a:r>
              <a:rPr lang="mr-IN" b="1" dirty="0" err="1" smtClean="0"/>
              <a:t>А</a:t>
            </a:r>
            <a:r>
              <a:rPr lang="mr-IN" b="1" dirty="0" smtClean="0"/>
              <a:t> </a:t>
            </a:r>
            <a:r>
              <a:rPr lang="mr-IN" b="1" dirty="0"/>
              <a:t>– </a:t>
            </a:r>
            <a:r>
              <a:rPr lang="mr-IN" b="1" dirty="0" err="1"/>
              <a:t>два</a:t>
            </a:r>
            <a:r>
              <a:rPr lang="mr-IN" b="1" dirty="0"/>
              <a:t>, </a:t>
            </a:r>
            <a:r>
              <a:rPr lang="mr-IN" b="1" dirty="0" err="1" smtClean="0"/>
              <a:t>дв</a:t>
            </a:r>
            <a:r>
              <a:rPr lang="hr-HR" b="1" dirty="0" err="1" smtClean="0"/>
              <a:t>иј</a:t>
            </a:r>
            <a:r>
              <a:rPr lang="mr-IN" b="1" dirty="0" err="1" smtClean="0"/>
              <a:t>е</a:t>
            </a:r>
            <a:r>
              <a:rPr lang="mr-IN" b="1" dirty="0"/>
              <a:t>; </a:t>
            </a:r>
          </a:p>
          <a:p>
            <a:r>
              <a:rPr lang="mr-IN" b="1" dirty="0" err="1" smtClean="0"/>
              <a:t>В</a:t>
            </a:r>
            <a:r>
              <a:rPr lang="mr-IN" b="1" dirty="0" smtClean="0"/>
              <a:t> </a:t>
            </a:r>
            <a:r>
              <a:rPr lang="mr-IN" b="1" dirty="0"/>
              <a:t>– </a:t>
            </a:r>
            <a:r>
              <a:rPr lang="mr-IN" b="1" dirty="0" err="1"/>
              <a:t>два</a:t>
            </a:r>
            <a:r>
              <a:rPr lang="mr-IN" b="1" dirty="0"/>
              <a:t>, </a:t>
            </a:r>
            <a:r>
              <a:rPr lang="mr-IN" b="1" dirty="0" err="1" smtClean="0"/>
              <a:t>дв</a:t>
            </a:r>
            <a:r>
              <a:rPr lang="hr-HR" b="1" dirty="0" err="1" smtClean="0"/>
              <a:t>иј</a:t>
            </a:r>
            <a:r>
              <a:rPr lang="mr-IN" b="1" dirty="0" err="1" smtClean="0"/>
              <a:t>е</a:t>
            </a:r>
            <a:r>
              <a:rPr lang="mr-IN" b="1" dirty="0"/>
              <a:t>; </a:t>
            </a:r>
          </a:p>
          <a:p>
            <a:r>
              <a:rPr lang="mr-IN" b="1" dirty="0" err="1" smtClean="0"/>
              <a:t>И</a:t>
            </a:r>
            <a:r>
              <a:rPr lang="mr-IN" b="1" dirty="0" smtClean="0"/>
              <a:t> </a:t>
            </a:r>
            <a:r>
              <a:rPr lang="mr-IN" b="1" dirty="0"/>
              <a:t>– </a:t>
            </a:r>
            <a:r>
              <a:rPr lang="mr-IN" b="1" dirty="0" err="1"/>
              <a:t>двама</a:t>
            </a:r>
            <a:r>
              <a:rPr lang="mr-IN" b="1" dirty="0"/>
              <a:t>, </a:t>
            </a:r>
            <a:r>
              <a:rPr lang="mr-IN" b="1" dirty="0" err="1" smtClean="0"/>
              <a:t>дв</a:t>
            </a:r>
            <a:r>
              <a:rPr lang="hr-HR" b="1" dirty="0" err="1" smtClean="0"/>
              <a:t>ј</a:t>
            </a:r>
            <a:r>
              <a:rPr lang="mr-IN" b="1" dirty="0" err="1" smtClean="0"/>
              <a:t>ема</a:t>
            </a:r>
            <a:r>
              <a:rPr lang="mr-IN" b="1" dirty="0"/>
              <a:t>; </a:t>
            </a:r>
          </a:p>
          <a:p>
            <a:r>
              <a:rPr lang="mr-IN" b="1" dirty="0" err="1" smtClean="0"/>
              <a:t>Л</a:t>
            </a:r>
            <a:r>
              <a:rPr lang="mr-IN" b="1" dirty="0" smtClean="0"/>
              <a:t> </a:t>
            </a:r>
            <a:r>
              <a:rPr lang="mr-IN" b="1" dirty="0"/>
              <a:t>– </a:t>
            </a:r>
            <a:r>
              <a:rPr lang="mr-IN" b="1" dirty="0" err="1"/>
              <a:t>двама</a:t>
            </a:r>
            <a:r>
              <a:rPr lang="mr-IN" b="1" dirty="0"/>
              <a:t>, </a:t>
            </a:r>
            <a:r>
              <a:rPr lang="mr-IN" b="1" dirty="0" err="1" smtClean="0"/>
              <a:t>дв</a:t>
            </a:r>
            <a:r>
              <a:rPr lang="hr-HR" b="1" dirty="0" err="1" smtClean="0"/>
              <a:t>ј</a:t>
            </a:r>
            <a:r>
              <a:rPr lang="mr-IN" b="1" dirty="0" err="1" smtClean="0"/>
              <a:t>ема</a:t>
            </a:r>
            <a:r>
              <a:rPr lang="mr-IN" b="1" dirty="0"/>
              <a:t>. </a:t>
            </a:r>
            <a:endParaRPr lang="hr-HR" b="1" dirty="0" smtClean="0"/>
          </a:p>
          <a:p>
            <a:endParaRPr lang="hr-HR" dirty="0"/>
          </a:p>
          <a:p>
            <a:endParaRPr lang="mr-IN" dirty="0"/>
          </a:p>
          <a:p>
            <a:r>
              <a:rPr lang="mr-IN" dirty="0" err="1" smtClean="0"/>
              <a:t>У</a:t>
            </a:r>
            <a:r>
              <a:rPr lang="hr-HR" dirty="0"/>
              <a:t> </a:t>
            </a:r>
            <a:r>
              <a:rPr lang="mr-IN" dirty="0" err="1" smtClean="0"/>
              <a:t>истој</a:t>
            </a:r>
            <a:r>
              <a:rPr lang="hr-HR" dirty="0"/>
              <a:t> </a:t>
            </a:r>
            <a:r>
              <a:rPr lang="mr-IN" dirty="0" err="1" smtClean="0"/>
              <a:t>пром</a:t>
            </a:r>
            <a:r>
              <a:rPr lang="hr-HR" dirty="0" err="1" smtClean="0"/>
              <a:t>ј</a:t>
            </a:r>
            <a:r>
              <a:rPr lang="mr-IN" dirty="0" err="1" smtClean="0"/>
              <a:t>ени</a:t>
            </a:r>
            <a:r>
              <a:rPr lang="hr-HR" dirty="0"/>
              <a:t> </a:t>
            </a:r>
            <a:r>
              <a:rPr lang="mr-IN" dirty="0" err="1" smtClean="0"/>
              <a:t>м</a:t>
            </a:r>
            <a:r>
              <a:rPr lang="hr-HR" dirty="0" err="1" smtClean="0"/>
              <a:t>иј</a:t>
            </a:r>
            <a:r>
              <a:rPr lang="mr-IN" dirty="0" err="1" smtClean="0"/>
              <a:t>ења</a:t>
            </a:r>
            <a:r>
              <a:rPr lang="hr-HR" dirty="0"/>
              <a:t> </a:t>
            </a:r>
            <a:r>
              <a:rPr lang="hr-HR" dirty="0" err="1" smtClean="0"/>
              <a:t>с</a:t>
            </a:r>
            <a:r>
              <a:rPr lang="mr-IN" dirty="0" err="1" smtClean="0"/>
              <a:t>е</a:t>
            </a:r>
            <a:r>
              <a:rPr lang="hr-HR" dirty="0"/>
              <a:t> </a:t>
            </a:r>
            <a:r>
              <a:rPr lang="mr-IN" dirty="0" err="1" smtClean="0"/>
              <a:t>и</a:t>
            </a:r>
            <a:r>
              <a:rPr lang="hr-HR" dirty="0"/>
              <a:t> </a:t>
            </a:r>
            <a:r>
              <a:rPr lang="hr-HR" dirty="0" err="1" smtClean="0"/>
              <a:t>број</a:t>
            </a:r>
            <a:r>
              <a:rPr lang="hr-HR" dirty="0" smtClean="0"/>
              <a:t> </a:t>
            </a:r>
            <a:r>
              <a:rPr lang="mr-IN" dirty="0" err="1" smtClean="0"/>
              <a:t>оба</a:t>
            </a:r>
            <a:r>
              <a:rPr lang="mr-IN" dirty="0" smtClean="0"/>
              <a:t>,</a:t>
            </a:r>
            <a:r>
              <a:rPr lang="hr-HR" dirty="0" smtClean="0"/>
              <a:t> </a:t>
            </a:r>
            <a:r>
              <a:rPr lang="mr-IN" dirty="0" err="1" smtClean="0"/>
              <a:t>об</a:t>
            </a:r>
            <a:r>
              <a:rPr lang="hr-HR" dirty="0" err="1" smtClean="0"/>
              <a:t>ј</a:t>
            </a:r>
            <a:r>
              <a:rPr lang="mr-IN" dirty="0" err="1" smtClean="0"/>
              <a:t>е</a:t>
            </a:r>
            <a:r>
              <a:rPr lang="mr-IN" dirty="0"/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46651"/>
            <a:ext cx="6096000" cy="457200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4" name="TextBox 3"/>
          <p:cNvSpPr txBox="1"/>
          <p:nvPr/>
        </p:nvSpPr>
        <p:spPr>
          <a:xfrm>
            <a:off x="8802624" y="5488197"/>
            <a:ext cx="215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913DD4"/>
                </a:solidFill>
              </a:rPr>
              <a:t>д</a:t>
            </a:r>
            <a:r>
              <a:rPr lang="en-US" sz="2400" b="1" u="sng" dirty="0" err="1" smtClean="0">
                <a:solidFill>
                  <a:srgbClr val="913DD4"/>
                </a:solidFill>
              </a:rPr>
              <a:t>ва</a:t>
            </a:r>
            <a:r>
              <a:rPr lang="en-US" sz="2400" dirty="0" smtClean="0"/>
              <a:t> </a:t>
            </a:r>
            <a:r>
              <a:rPr lang="en-US" sz="2400" dirty="0" err="1" smtClean="0"/>
              <a:t>мушкарца</a:t>
            </a:r>
            <a:endParaRPr lang="en-US" sz="2400" dirty="0" smtClean="0"/>
          </a:p>
          <a:p>
            <a:r>
              <a:rPr lang="en-US" sz="2400" b="1" u="sng" dirty="0" err="1">
                <a:solidFill>
                  <a:srgbClr val="913DD4"/>
                </a:solidFill>
              </a:rPr>
              <a:t>д</a:t>
            </a:r>
            <a:r>
              <a:rPr lang="en-US" sz="2400" b="1" u="sng" dirty="0" err="1" smtClean="0">
                <a:solidFill>
                  <a:srgbClr val="913DD4"/>
                </a:solidFill>
              </a:rPr>
              <a:t>ва</a:t>
            </a:r>
            <a:r>
              <a:rPr lang="en-US" sz="2400" dirty="0" smtClean="0"/>
              <a:t> </a:t>
            </a:r>
            <a:r>
              <a:rPr lang="en-US" sz="2400" dirty="0" err="1" smtClean="0"/>
              <a:t>села</a:t>
            </a:r>
            <a:endParaRPr lang="en-US" sz="2400" dirty="0" smtClean="0"/>
          </a:p>
          <a:p>
            <a:r>
              <a:rPr lang="en-US" sz="2400" b="1" dirty="0" err="1">
                <a:solidFill>
                  <a:srgbClr val="913DD4"/>
                </a:solidFill>
              </a:rPr>
              <a:t>д</a:t>
            </a:r>
            <a:r>
              <a:rPr lang="en-US" sz="2400" b="1" dirty="0" err="1" smtClean="0">
                <a:solidFill>
                  <a:srgbClr val="913DD4"/>
                </a:solidFill>
              </a:rPr>
              <a:t>вије</a:t>
            </a:r>
            <a:r>
              <a:rPr lang="en-US" sz="2400" dirty="0" smtClean="0"/>
              <a:t> </a:t>
            </a:r>
            <a:r>
              <a:rPr lang="en-US" sz="2400" dirty="0" err="1" smtClean="0"/>
              <a:t>машне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49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0836" y="2392471"/>
            <a:ext cx="4410343" cy="4465527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mr-IN" b="1" u="sng" dirty="0" err="1">
                <a:solidFill>
                  <a:srgbClr val="FF1196"/>
                </a:solidFill>
              </a:rPr>
              <a:t>Број</a:t>
            </a:r>
            <a:r>
              <a:rPr lang="mr-IN" b="1" u="sng" dirty="0">
                <a:solidFill>
                  <a:srgbClr val="FF1196"/>
                </a:solidFill>
              </a:rPr>
              <a:t> </a:t>
            </a:r>
            <a:r>
              <a:rPr lang="mr-IN" b="1" u="sng" dirty="0" err="1">
                <a:solidFill>
                  <a:srgbClr val="FF1196"/>
                </a:solidFill>
              </a:rPr>
              <a:t>три</a:t>
            </a:r>
            <a:r>
              <a:rPr lang="mr-IN" b="1" u="sng" dirty="0">
                <a:solidFill>
                  <a:srgbClr val="FF1196"/>
                </a:solidFill>
              </a:rPr>
              <a:t>: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mr-IN" b="1" u="sng" dirty="0">
                <a:solidFill>
                  <a:srgbClr val="FF1196"/>
                </a:solidFill>
              </a:rPr>
              <a:t>(</a:t>
            </a:r>
            <a:r>
              <a:rPr lang="mr-IN" b="1" u="sng" dirty="0" err="1">
                <a:solidFill>
                  <a:srgbClr val="FF1196"/>
                </a:solidFill>
              </a:rPr>
              <a:t>исти</a:t>
            </a:r>
            <a:r>
              <a:rPr lang="mr-IN" b="1" u="sng" dirty="0">
                <a:solidFill>
                  <a:srgbClr val="FF1196"/>
                </a:solidFill>
              </a:rPr>
              <a:t> </a:t>
            </a:r>
            <a:r>
              <a:rPr lang="mr-IN" b="1" u="sng" dirty="0" err="1">
                <a:solidFill>
                  <a:srgbClr val="FF1196"/>
                </a:solidFill>
              </a:rPr>
              <a:t>за</a:t>
            </a:r>
            <a:r>
              <a:rPr lang="mr-IN" b="1" u="sng" dirty="0">
                <a:solidFill>
                  <a:srgbClr val="FF1196"/>
                </a:solidFill>
              </a:rPr>
              <a:t> </a:t>
            </a:r>
            <a:r>
              <a:rPr lang="mr-IN" b="1" u="sng" dirty="0" err="1">
                <a:solidFill>
                  <a:srgbClr val="FF1196"/>
                </a:solidFill>
              </a:rPr>
              <a:t>сва</a:t>
            </a:r>
            <a:r>
              <a:rPr lang="mr-IN" b="1" u="sng" dirty="0">
                <a:solidFill>
                  <a:srgbClr val="FF1196"/>
                </a:solidFill>
              </a:rPr>
              <a:t> </a:t>
            </a:r>
            <a:r>
              <a:rPr lang="mr-IN" b="1" u="sng" dirty="0" err="1">
                <a:solidFill>
                  <a:srgbClr val="FF1196"/>
                </a:solidFill>
              </a:rPr>
              <a:t>три</a:t>
            </a:r>
            <a:r>
              <a:rPr lang="mr-IN" b="1" u="sng" dirty="0">
                <a:solidFill>
                  <a:srgbClr val="FF1196"/>
                </a:solidFill>
              </a:rPr>
              <a:t> </a:t>
            </a:r>
            <a:r>
              <a:rPr lang="mr-IN" b="1" u="sng" dirty="0" err="1">
                <a:solidFill>
                  <a:srgbClr val="FF1196"/>
                </a:solidFill>
              </a:rPr>
              <a:t>рода</a:t>
            </a:r>
            <a:r>
              <a:rPr lang="mr-IN" b="1" u="sng" dirty="0">
                <a:solidFill>
                  <a:srgbClr val="FF1196"/>
                </a:solidFill>
              </a:rPr>
              <a:t>) </a:t>
            </a:r>
          </a:p>
          <a:p>
            <a:r>
              <a:rPr lang="mr-IN" b="1" dirty="0" err="1" smtClean="0"/>
              <a:t>Н</a:t>
            </a:r>
            <a:r>
              <a:rPr lang="mr-IN" b="1" dirty="0" smtClean="0"/>
              <a:t> </a:t>
            </a:r>
            <a:r>
              <a:rPr lang="mr-IN" b="1" dirty="0"/>
              <a:t>– </a:t>
            </a:r>
            <a:r>
              <a:rPr lang="mr-IN" b="1" dirty="0" err="1" smtClean="0"/>
              <a:t>три</a:t>
            </a:r>
            <a:r>
              <a:rPr lang="mr-IN" b="1" dirty="0" smtClean="0"/>
              <a:t>;</a:t>
            </a:r>
            <a:endParaRPr lang="hr-HR" b="1" dirty="0" smtClean="0"/>
          </a:p>
          <a:p>
            <a:r>
              <a:rPr lang="mr-IN" b="1" dirty="0" err="1" smtClean="0"/>
              <a:t>Г</a:t>
            </a:r>
            <a:r>
              <a:rPr lang="mr-IN" b="1" dirty="0" smtClean="0"/>
              <a:t> </a:t>
            </a:r>
            <a:r>
              <a:rPr lang="mr-IN" b="1" dirty="0"/>
              <a:t>– </a:t>
            </a:r>
            <a:r>
              <a:rPr lang="mr-IN" b="1" dirty="0" err="1" smtClean="0"/>
              <a:t>трију</a:t>
            </a:r>
            <a:r>
              <a:rPr lang="mr-IN" b="1" dirty="0" smtClean="0"/>
              <a:t>;</a:t>
            </a:r>
            <a:endParaRPr lang="hr-HR" b="1" dirty="0" smtClean="0"/>
          </a:p>
          <a:p>
            <a:r>
              <a:rPr lang="mr-IN" b="1" dirty="0" err="1" smtClean="0"/>
              <a:t>Д</a:t>
            </a:r>
            <a:r>
              <a:rPr lang="mr-IN" b="1" dirty="0" smtClean="0"/>
              <a:t> </a:t>
            </a:r>
            <a:r>
              <a:rPr lang="mr-IN" b="1" dirty="0"/>
              <a:t>– </a:t>
            </a:r>
            <a:r>
              <a:rPr lang="mr-IN" b="1" dirty="0" err="1" smtClean="0"/>
              <a:t>трима</a:t>
            </a:r>
            <a:r>
              <a:rPr lang="mr-IN" b="1" dirty="0" smtClean="0"/>
              <a:t>;</a:t>
            </a:r>
            <a:endParaRPr lang="hr-HR" b="1" dirty="0" smtClean="0"/>
          </a:p>
          <a:p>
            <a:r>
              <a:rPr lang="mr-IN" b="1" dirty="0" err="1" smtClean="0"/>
              <a:t>А</a:t>
            </a:r>
            <a:r>
              <a:rPr lang="mr-IN" b="1" dirty="0" smtClean="0"/>
              <a:t> </a:t>
            </a:r>
            <a:r>
              <a:rPr lang="mr-IN" b="1" dirty="0"/>
              <a:t>– </a:t>
            </a:r>
            <a:r>
              <a:rPr lang="mr-IN" b="1" dirty="0" err="1"/>
              <a:t>три</a:t>
            </a:r>
            <a:r>
              <a:rPr lang="mr-IN" b="1" dirty="0"/>
              <a:t>; </a:t>
            </a:r>
            <a:endParaRPr lang="hr-HR" b="1" dirty="0" smtClean="0"/>
          </a:p>
          <a:p>
            <a:r>
              <a:rPr lang="mr-IN" b="1" dirty="0" err="1" smtClean="0"/>
              <a:t>В</a:t>
            </a:r>
            <a:r>
              <a:rPr lang="mr-IN" b="1" dirty="0" smtClean="0"/>
              <a:t> </a:t>
            </a:r>
            <a:r>
              <a:rPr lang="mr-IN" b="1" dirty="0"/>
              <a:t>– </a:t>
            </a:r>
            <a:r>
              <a:rPr lang="mr-IN" b="1" dirty="0" err="1" smtClean="0"/>
              <a:t>три</a:t>
            </a:r>
            <a:r>
              <a:rPr lang="mr-IN" b="1" dirty="0" smtClean="0"/>
              <a:t>;</a:t>
            </a:r>
            <a:endParaRPr lang="hr-HR" b="1" dirty="0" smtClean="0"/>
          </a:p>
          <a:p>
            <a:r>
              <a:rPr lang="mr-IN" b="1" dirty="0" err="1" smtClean="0"/>
              <a:t>И</a:t>
            </a:r>
            <a:r>
              <a:rPr lang="mr-IN" b="1" dirty="0" smtClean="0"/>
              <a:t> </a:t>
            </a:r>
            <a:r>
              <a:rPr lang="mr-IN" b="1" dirty="0"/>
              <a:t>– </a:t>
            </a:r>
            <a:r>
              <a:rPr lang="mr-IN" b="1" dirty="0" err="1" smtClean="0"/>
              <a:t>трима</a:t>
            </a:r>
            <a:r>
              <a:rPr lang="mr-IN" b="1" dirty="0" smtClean="0"/>
              <a:t>;</a:t>
            </a:r>
            <a:endParaRPr lang="hr-HR" b="1" dirty="0" smtClean="0"/>
          </a:p>
          <a:p>
            <a:r>
              <a:rPr lang="mr-IN" b="1" dirty="0" err="1" smtClean="0"/>
              <a:t>Л</a:t>
            </a:r>
            <a:r>
              <a:rPr lang="mr-IN" b="1" dirty="0" smtClean="0"/>
              <a:t> </a:t>
            </a:r>
            <a:r>
              <a:rPr lang="mr-IN" b="1" dirty="0"/>
              <a:t>– </a:t>
            </a:r>
            <a:r>
              <a:rPr lang="mr-IN" b="1" dirty="0" err="1"/>
              <a:t>трима</a:t>
            </a:r>
            <a:r>
              <a:rPr lang="mr-IN" b="1" dirty="0"/>
              <a:t>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42122" y="2505205"/>
            <a:ext cx="4323047" cy="4352794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mr-IN" b="1" u="sng" dirty="0" err="1">
                <a:solidFill>
                  <a:srgbClr val="AF49FA"/>
                </a:solidFill>
              </a:rPr>
              <a:t>Број</a:t>
            </a:r>
            <a:r>
              <a:rPr lang="mr-IN" b="1" u="sng" dirty="0">
                <a:solidFill>
                  <a:srgbClr val="AF49FA"/>
                </a:solidFill>
              </a:rPr>
              <a:t> </a:t>
            </a:r>
            <a:r>
              <a:rPr lang="mr-IN" b="1" u="sng" dirty="0" err="1">
                <a:solidFill>
                  <a:srgbClr val="AF49FA"/>
                </a:solidFill>
              </a:rPr>
              <a:t>четири</a:t>
            </a:r>
            <a:r>
              <a:rPr lang="mr-IN" b="1" u="sng" dirty="0">
                <a:solidFill>
                  <a:srgbClr val="AF49FA"/>
                </a:solidFill>
              </a:rPr>
              <a:t>:</a:t>
            </a:r>
            <a:br>
              <a:rPr lang="mr-IN" b="1" u="sng" dirty="0">
                <a:solidFill>
                  <a:srgbClr val="AF49FA"/>
                </a:solidFill>
              </a:rPr>
            </a:br>
            <a:r>
              <a:rPr lang="mr-IN" b="1" u="sng" dirty="0">
                <a:solidFill>
                  <a:srgbClr val="AF49FA"/>
                </a:solidFill>
              </a:rPr>
              <a:t>(</a:t>
            </a:r>
            <a:r>
              <a:rPr lang="mr-IN" b="1" u="sng" dirty="0" err="1">
                <a:solidFill>
                  <a:srgbClr val="AF49FA"/>
                </a:solidFill>
              </a:rPr>
              <a:t>исти</a:t>
            </a:r>
            <a:r>
              <a:rPr lang="mr-IN" b="1" u="sng" dirty="0">
                <a:solidFill>
                  <a:srgbClr val="AF49FA"/>
                </a:solidFill>
              </a:rPr>
              <a:t> </a:t>
            </a:r>
            <a:r>
              <a:rPr lang="mr-IN" b="1" u="sng" dirty="0" err="1">
                <a:solidFill>
                  <a:srgbClr val="AF49FA"/>
                </a:solidFill>
              </a:rPr>
              <a:t>за</a:t>
            </a:r>
            <a:r>
              <a:rPr lang="mr-IN" b="1" u="sng" dirty="0">
                <a:solidFill>
                  <a:srgbClr val="AF49FA"/>
                </a:solidFill>
              </a:rPr>
              <a:t> </a:t>
            </a:r>
            <a:r>
              <a:rPr lang="mr-IN" b="1" u="sng" dirty="0" err="1">
                <a:solidFill>
                  <a:srgbClr val="AF49FA"/>
                </a:solidFill>
              </a:rPr>
              <a:t>сва</a:t>
            </a:r>
            <a:r>
              <a:rPr lang="mr-IN" b="1" u="sng" dirty="0">
                <a:solidFill>
                  <a:srgbClr val="AF49FA"/>
                </a:solidFill>
              </a:rPr>
              <a:t> </a:t>
            </a:r>
            <a:r>
              <a:rPr lang="mr-IN" b="1" u="sng" dirty="0" err="1">
                <a:solidFill>
                  <a:srgbClr val="AF49FA"/>
                </a:solidFill>
              </a:rPr>
              <a:t>три</a:t>
            </a:r>
            <a:r>
              <a:rPr lang="mr-IN" b="1" u="sng" dirty="0">
                <a:solidFill>
                  <a:srgbClr val="AF49FA"/>
                </a:solidFill>
              </a:rPr>
              <a:t> </a:t>
            </a:r>
            <a:r>
              <a:rPr lang="mr-IN" b="1" u="sng" dirty="0" err="1">
                <a:solidFill>
                  <a:srgbClr val="AF49FA"/>
                </a:solidFill>
              </a:rPr>
              <a:t>рода</a:t>
            </a:r>
            <a:r>
              <a:rPr lang="mr-IN" b="1" u="sng" dirty="0">
                <a:solidFill>
                  <a:srgbClr val="AF49FA"/>
                </a:solidFill>
              </a:rPr>
              <a:t>) </a:t>
            </a:r>
          </a:p>
          <a:p>
            <a:r>
              <a:rPr lang="mr-IN" b="1" dirty="0" err="1" smtClean="0"/>
              <a:t>Н</a:t>
            </a:r>
            <a:r>
              <a:rPr lang="mr-IN" b="1" dirty="0" smtClean="0"/>
              <a:t> </a:t>
            </a:r>
            <a:r>
              <a:rPr lang="mr-IN" b="1" dirty="0"/>
              <a:t>– </a:t>
            </a:r>
            <a:r>
              <a:rPr lang="mr-IN" b="1" dirty="0" err="1" smtClean="0"/>
              <a:t>четири</a:t>
            </a:r>
            <a:r>
              <a:rPr lang="mr-IN" b="1" dirty="0" smtClean="0"/>
              <a:t>;</a:t>
            </a:r>
            <a:endParaRPr lang="hr-HR" b="1" dirty="0" smtClean="0"/>
          </a:p>
          <a:p>
            <a:r>
              <a:rPr lang="mr-IN" b="1" dirty="0" err="1" smtClean="0"/>
              <a:t>Г</a:t>
            </a:r>
            <a:r>
              <a:rPr lang="mr-IN" b="1" dirty="0" smtClean="0"/>
              <a:t> </a:t>
            </a:r>
            <a:r>
              <a:rPr lang="mr-IN" b="1" dirty="0"/>
              <a:t>– </a:t>
            </a:r>
            <a:r>
              <a:rPr lang="mr-IN" b="1" dirty="0" err="1" smtClean="0"/>
              <a:t>четирију</a:t>
            </a:r>
            <a:r>
              <a:rPr lang="mr-IN" b="1" dirty="0" smtClean="0"/>
              <a:t>;</a:t>
            </a:r>
            <a:endParaRPr lang="hr-HR" b="1" dirty="0" smtClean="0"/>
          </a:p>
          <a:p>
            <a:r>
              <a:rPr lang="mr-IN" b="1" dirty="0" err="1" smtClean="0"/>
              <a:t>Д</a:t>
            </a:r>
            <a:r>
              <a:rPr lang="mr-IN" b="1" dirty="0" smtClean="0"/>
              <a:t> </a:t>
            </a:r>
            <a:r>
              <a:rPr lang="mr-IN" b="1" dirty="0"/>
              <a:t>– </a:t>
            </a:r>
            <a:r>
              <a:rPr lang="mr-IN" b="1" dirty="0" err="1" smtClean="0"/>
              <a:t>четирима</a:t>
            </a:r>
            <a:r>
              <a:rPr lang="mr-IN" b="1" dirty="0" smtClean="0"/>
              <a:t>;</a:t>
            </a:r>
            <a:endParaRPr lang="hr-HR" b="1" dirty="0" smtClean="0"/>
          </a:p>
          <a:p>
            <a:r>
              <a:rPr lang="mr-IN" b="1" dirty="0" err="1" smtClean="0"/>
              <a:t>А</a:t>
            </a:r>
            <a:r>
              <a:rPr lang="mr-IN" b="1" dirty="0" smtClean="0"/>
              <a:t> </a:t>
            </a:r>
            <a:r>
              <a:rPr lang="mr-IN" b="1" dirty="0"/>
              <a:t>– </a:t>
            </a:r>
            <a:r>
              <a:rPr lang="mr-IN" b="1" dirty="0" err="1"/>
              <a:t>четири</a:t>
            </a:r>
            <a:r>
              <a:rPr lang="mr-IN" b="1" dirty="0"/>
              <a:t>; </a:t>
            </a:r>
          </a:p>
          <a:p>
            <a:r>
              <a:rPr lang="mr-IN" b="1" dirty="0" err="1" smtClean="0"/>
              <a:t>В</a:t>
            </a:r>
            <a:r>
              <a:rPr lang="mr-IN" b="1" dirty="0" smtClean="0"/>
              <a:t> </a:t>
            </a:r>
            <a:r>
              <a:rPr lang="mr-IN" b="1" dirty="0"/>
              <a:t>– </a:t>
            </a:r>
            <a:r>
              <a:rPr lang="mr-IN" b="1" dirty="0" err="1" smtClean="0"/>
              <a:t>четири</a:t>
            </a:r>
            <a:r>
              <a:rPr lang="mr-IN" b="1" dirty="0" smtClean="0"/>
              <a:t>;</a:t>
            </a:r>
            <a:endParaRPr lang="hr-HR" b="1" dirty="0" smtClean="0"/>
          </a:p>
          <a:p>
            <a:r>
              <a:rPr lang="mr-IN" b="1" dirty="0" err="1" smtClean="0"/>
              <a:t>И</a:t>
            </a:r>
            <a:r>
              <a:rPr lang="mr-IN" b="1" dirty="0" smtClean="0"/>
              <a:t> </a:t>
            </a:r>
            <a:r>
              <a:rPr lang="mr-IN" b="1" dirty="0"/>
              <a:t>– </a:t>
            </a:r>
            <a:r>
              <a:rPr lang="mr-IN" b="1" dirty="0" err="1" smtClean="0"/>
              <a:t>четирим</a:t>
            </a:r>
            <a:r>
              <a:rPr lang="hr-HR" b="1" dirty="0" err="1" smtClean="0"/>
              <a:t>а</a:t>
            </a:r>
            <a:r>
              <a:rPr lang="mr-IN" b="1" dirty="0" smtClean="0"/>
              <a:t>;</a:t>
            </a:r>
            <a:endParaRPr lang="hr-HR" b="1" dirty="0" smtClean="0"/>
          </a:p>
          <a:p>
            <a:r>
              <a:rPr lang="mr-IN" b="1" dirty="0" err="1" smtClean="0"/>
              <a:t>Л</a:t>
            </a:r>
            <a:r>
              <a:rPr lang="mr-IN" b="1" dirty="0" smtClean="0"/>
              <a:t> </a:t>
            </a:r>
            <a:r>
              <a:rPr lang="mr-IN" b="1" dirty="0"/>
              <a:t>– </a:t>
            </a:r>
            <a:r>
              <a:rPr lang="mr-IN" b="1" dirty="0" err="1"/>
              <a:t>четирима</a:t>
            </a:r>
            <a:r>
              <a:rPr lang="mr-IN" b="1" dirty="0"/>
              <a:t>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43" y="126609"/>
            <a:ext cx="7354877" cy="2378596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996348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3306"/>
          </a:xfrm>
        </p:spPr>
        <p:txBody>
          <a:bodyPr/>
          <a:lstStyle/>
          <a:p>
            <a:pPr algn="ctr"/>
            <a:r>
              <a:rPr lang="is-IS" b="1" u="sng" dirty="0">
                <a:solidFill>
                  <a:srgbClr val="AF49FA"/>
                </a:solidFill>
                <a:latin typeface="+mn-lt"/>
              </a:rPr>
              <a:t>2. Редни бројеви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8641" y="928468"/>
            <a:ext cx="11141612" cy="5248495"/>
          </a:xfrm>
        </p:spPr>
        <p:txBody>
          <a:bodyPr>
            <a:normAutofit/>
          </a:bodyPr>
          <a:lstStyle/>
          <a:p>
            <a:r>
              <a:rPr lang="is-IS" dirty="0" smtClean="0"/>
              <a:t>Означавају </a:t>
            </a:r>
            <a:r>
              <a:rPr lang="is-IS" dirty="0"/>
              <a:t>ред у коме се налази неко или нешто. </a:t>
            </a:r>
          </a:p>
          <a:p>
            <a:r>
              <a:rPr lang="is-IS" u="sng" dirty="0" smtClean="0"/>
              <a:t>Разликују:</a:t>
            </a:r>
          </a:p>
          <a:p>
            <a:r>
              <a:rPr lang="is-IS" b="1" dirty="0" smtClean="0"/>
              <a:t>три рода (м, ж, с), </a:t>
            </a:r>
          </a:p>
          <a:p>
            <a:r>
              <a:rPr lang="is-IS" b="1" dirty="0" smtClean="0"/>
              <a:t>два броја (јед. и мн.) и </a:t>
            </a:r>
          </a:p>
          <a:p>
            <a:r>
              <a:rPr lang="is-IS" b="1" dirty="0" smtClean="0"/>
              <a:t>падеже.</a:t>
            </a:r>
          </a:p>
          <a:p>
            <a:pPr marL="0" indent="0">
              <a:buNone/>
            </a:pPr>
            <a:r>
              <a:rPr lang="is-IS" b="1" dirty="0"/>
              <a:t>	</a:t>
            </a:r>
            <a:r>
              <a:rPr lang="is-IS" b="1" dirty="0" smtClean="0"/>
              <a:t>	</a:t>
            </a:r>
            <a:endParaRPr lang="is-IS" b="1" dirty="0">
              <a:solidFill>
                <a:srgbClr val="AF49F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1" b="672"/>
          <a:stretch/>
        </p:blipFill>
        <p:spPr>
          <a:xfrm>
            <a:off x="4712678" y="2715064"/>
            <a:ext cx="7310510" cy="3917371"/>
          </a:xfrm>
          <a:prstGeom prst="rect">
            <a:avLst/>
          </a:prstGeom>
          <a:effectLst>
            <a:glow rad="292100">
              <a:schemeClr val="accent1">
                <a:alpha val="40000"/>
              </a:schemeClr>
            </a:glo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297983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3306"/>
          </a:xfrm>
        </p:spPr>
        <p:txBody>
          <a:bodyPr/>
          <a:lstStyle/>
          <a:p>
            <a:pPr algn="ctr"/>
            <a:r>
              <a:rPr lang="en-US" b="1" u="sng" dirty="0" err="1" smtClean="0">
                <a:solidFill>
                  <a:srgbClr val="AF49FA"/>
                </a:solidFill>
                <a:latin typeface="+mn-lt"/>
              </a:rPr>
              <a:t>Главни</a:t>
            </a:r>
            <a:r>
              <a:rPr lang="en-US" b="1" u="sng" dirty="0" smtClean="0">
                <a:solidFill>
                  <a:srgbClr val="AF49FA"/>
                </a:solidFill>
                <a:latin typeface="+mn-lt"/>
              </a:rPr>
              <a:t> </a:t>
            </a:r>
            <a:r>
              <a:rPr lang="en-US" b="1" u="sng" dirty="0" err="1" smtClean="0">
                <a:solidFill>
                  <a:srgbClr val="AF49FA"/>
                </a:solidFill>
                <a:latin typeface="+mn-lt"/>
              </a:rPr>
              <a:t>или</a:t>
            </a:r>
            <a:r>
              <a:rPr lang="en-US" b="1" u="sng" dirty="0" smtClean="0">
                <a:solidFill>
                  <a:srgbClr val="AF49FA"/>
                </a:solidFill>
                <a:latin typeface="+mn-lt"/>
              </a:rPr>
              <a:t> </a:t>
            </a:r>
            <a:r>
              <a:rPr lang="en-US" b="1" u="sng" dirty="0" err="1" smtClean="0">
                <a:solidFill>
                  <a:srgbClr val="AF49FA"/>
                </a:solidFill>
                <a:latin typeface="+mn-lt"/>
              </a:rPr>
              <a:t>редни</a:t>
            </a:r>
            <a:r>
              <a:rPr lang="en-US" b="1" u="sng" dirty="0" smtClean="0">
                <a:solidFill>
                  <a:srgbClr val="AF49FA"/>
                </a:solidFill>
                <a:latin typeface="+mn-lt"/>
              </a:rPr>
              <a:t> </a:t>
            </a:r>
            <a:r>
              <a:rPr lang="en-US" b="1" u="sng" dirty="0" err="1" smtClean="0">
                <a:solidFill>
                  <a:srgbClr val="AF49FA"/>
                </a:solidFill>
                <a:latin typeface="+mn-lt"/>
              </a:rPr>
              <a:t>број</a:t>
            </a:r>
            <a:r>
              <a:rPr lang="en-US" b="1" u="sng" dirty="0" smtClean="0">
                <a:solidFill>
                  <a:srgbClr val="AF49FA"/>
                </a:solidFill>
                <a:latin typeface="+mn-lt"/>
              </a:rPr>
              <a:t> </a:t>
            </a:r>
            <a:r>
              <a:rPr lang="is-IS" b="1" u="sng" dirty="0" smtClean="0">
                <a:solidFill>
                  <a:srgbClr val="AF49FA"/>
                </a:solidFill>
                <a:latin typeface="+mn-lt"/>
              </a:rPr>
              <a:t>✔</a:t>
            </a:r>
            <a:endParaRPr lang="is-IS" b="1" u="sng" dirty="0">
              <a:solidFill>
                <a:srgbClr val="AF49FA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6509" y="1063307"/>
            <a:ext cx="10943715" cy="5399486"/>
          </a:xfrm>
        </p:spPr>
        <p:txBody>
          <a:bodyPr>
            <a:noAutofit/>
          </a:bodyPr>
          <a:lstStyle/>
          <a:p>
            <a:r>
              <a:rPr lang="ru-RU" dirty="0"/>
              <a:t>У </a:t>
            </a:r>
            <a:r>
              <a:rPr lang="ru-RU" dirty="0" err="1"/>
              <a:t>реченицама</a:t>
            </a:r>
            <a:r>
              <a:rPr lang="ru-RU" dirty="0"/>
              <a:t> су </a:t>
            </a:r>
            <a:r>
              <a:rPr lang="ru-RU" dirty="0" err="1"/>
              <a:t>подвучени</a:t>
            </a:r>
            <a:r>
              <a:rPr lang="ru-RU" dirty="0"/>
              <a:t> </a:t>
            </a:r>
            <a:r>
              <a:rPr lang="ru-RU" dirty="0" err="1"/>
              <a:t>бројеви</a:t>
            </a:r>
            <a:r>
              <a:rPr lang="ru-RU" dirty="0"/>
              <a:t>. За </a:t>
            </a:r>
            <a:r>
              <a:rPr lang="ru-RU" dirty="0" err="1"/>
              <a:t>сваки</a:t>
            </a:r>
            <a:r>
              <a:rPr lang="ru-RU" dirty="0"/>
              <a:t> </a:t>
            </a:r>
            <a:r>
              <a:rPr lang="ru-RU" dirty="0" err="1"/>
              <a:t>број</a:t>
            </a:r>
            <a:r>
              <a:rPr lang="ru-RU" dirty="0"/>
              <a:t> </a:t>
            </a:r>
            <a:r>
              <a:rPr lang="ru-RU" dirty="0" err="1"/>
              <a:t>одреди</a:t>
            </a:r>
            <a:r>
              <a:rPr lang="ru-RU" dirty="0"/>
              <a:t> да ли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главни</a:t>
            </a:r>
            <a:r>
              <a:rPr lang="ru-RU" dirty="0"/>
              <a:t> или </a:t>
            </a:r>
            <a:r>
              <a:rPr lang="ru-RU" dirty="0" err="1"/>
              <a:t>редни</a:t>
            </a:r>
            <a:r>
              <a:rPr lang="ru-RU" dirty="0"/>
              <a:t>: </a:t>
            </a:r>
            <a:endParaRPr lang="hr-HR" dirty="0" smtClean="0"/>
          </a:p>
          <a:p>
            <a:endParaRPr lang="hr-HR" dirty="0" smtClean="0"/>
          </a:p>
          <a:p>
            <a:pPr marL="514350" indent="-514350">
              <a:buAutoNum type="arabicPeriod"/>
            </a:pPr>
            <a:r>
              <a:rPr lang="ru-RU" dirty="0" smtClean="0"/>
              <a:t>Сима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татом </a:t>
            </a:r>
            <a:r>
              <a:rPr lang="ru-RU" b="1" u="sng" dirty="0" err="1"/>
              <a:t>први</a:t>
            </a:r>
            <a:r>
              <a:rPr lang="ru-RU" b="1" u="sng" dirty="0"/>
              <a:t> </a:t>
            </a:r>
            <a:r>
              <a:rPr lang="ru-RU" dirty="0"/>
              <a:t>пут </a:t>
            </a:r>
            <a:r>
              <a:rPr lang="ru-RU" dirty="0" err="1"/>
              <a:t>отишао</a:t>
            </a:r>
            <a:r>
              <a:rPr lang="ru-RU" dirty="0"/>
              <a:t> на </a:t>
            </a:r>
            <a:r>
              <a:rPr lang="ru-RU" dirty="0" err="1"/>
              <a:t>пецање</a:t>
            </a:r>
            <a:r>
              <a:rPr lang="ru-RU" dirty="0" smtClean="0"/>
              <a:t>.</a:t>
            </a:r>
            <a:r>
              <a:rPr lang="hr-HR" dirty="0" smtClean="0"/>
              <a:t>	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Ове</a:t>
            </a:r>
            <a:r>
              <a:rPr lang="ru-RU" dirty="0" smtClean="0"/>
              <a:t> </a:t>
            </a:r>
            <a:r>
              <a:rPr lang="ru-RU" dirty="0"/>
              <a:t>три </a:t>
            </a:r>
            <a:r>
              <a:rPr lang="ru-RU" dirty="0" err="1"/>
              <a:t>књиге</a:t>
            </a:r>
            <a:r>
              <a:rPr lang="ru-RU" dirty="0"/>
              <a:t> </a:t>
            </a:r>
            <a:r>
              <a:rPr lang="ru-RU" dirty="0" err="1"/>
              <a:t>ћу</a:t>
            </a:r>
            <a:r>
              <a:rPr lang="ru-RU" dirty="0"/>
              <a:t> </a:t>
            </a:r>
            <a:r>
              <a:rPr lang="ru-RU" b="1" u="sng" dirty="0" err="1"/>
              <a:t>осмог</a:t>
            </a:r>
            <a:r>
              <a:rPr lang="ru-RU" b="1" u="sng" dirty="0"/>
              <a:t> </a:t>
            </a:r>
            <a:r>
              <a:rPr lang="ru-RU" dirty="0" err="1"/>
              <a:t>септембра</a:t>
            </a:r>
            <a:r>
              <a:rPr lang="ru-RU" dirty="0"/>
              <a:t> </a:t>
            </a:r>
            <a:r>
              <a:rPr lang="ru-RU" dirty="0" err="1"/>
              <a:t>поклонити</a:t>
            </a:r>
            <a:r>
              <a:rPr lang="ru-RU" dirty="0"/>
              <a:t> Маши</a:t>
            </a:r>
            <a:r>
              <a:rPr lang="ru-RU" dirty="0" smtClean="0"/>
              <a:t>.</a:t>
            </a:r>
            <a:endParaRPr lang="hr-HR" dirty="0" smtClean="0"/>
          </a:p>
          <a:p>
            <a:pPr marL="514350" indent="-514350">
              <a:buAutoNum type="arabicPeriod"/>
            </a:pPr>
            <a:r>
              <a:rPr lang="ru-RU" dirty="0" smtClean="0"/>
              <a:t>На </a:t>
            </a:r>
            <a:r>
              <a:rPr lang="ru-RU" dirty="0"/>
              <a:t>излету </a:t>
            </a:r>
            <a:r>
              <a:rPr lang="ru-RU" dirty="0" err="1"/>
              <a:t>смо</a:t>
            </a:r>
            <a:r>
              <a:rPr lang="ru-RU" dirty="0"/>
              <a:t> били </a:t>
            </a:r>
            <a:r>
              <a:rPr lang="ru-RU" b="1" u="sng" dirty="0" err="1"/>
              <a:t>четрнаест</a:t>
            </a:r>
            <a:r>
              <a:rPr lang="ru-RU" dirty="0"/>
              <a:t> дана и </a:t>
            </a:r>
            <a:r>
              <a:rPr lang="ru-RU" dirty="0" err="1"/>
              <a:t>одлично</a:t>
            </a:r>
            <a:r>
              <a:rPr lang="ru-RU" dirty="0"/>
              <a:t> </a:t>
            </a:r>
            <a:r>
              <a:rPr lang="ru-RU" dirty="0" err="1"/>
              <a:t>смо</a:t>
            </a:r>
            <a:r>
              <a:rPr lang="ru-RU" dirty="0"/>
              <a:t> се провели! </a:t>
            </a:r>
            <a:endParaRPr lang="hr-HR" dirty="0"/>
          </a:p>
          <a:p>
            <a:pPr marL="514350" indent="-514350">
              <a:buAutoNum type="arabicPeriod"/>
            </a:pPr>
            <a:endParaRPr lang="hr-HR" dirty="0" smtClean="0"/>
          </a:p>
          <a:p>
            <a:pPr marL="514350" indent="-514350">
              <a:buAutoNum type="arabicPeriod"/>
            </a:pPr>
            <a:endParaRPr lang="hr-HR" dirty="0" smtClean="0"/>
          </a:p>
          <a:p>
            <a:r>
              <a:rPr lang="hr-HR" b="1" dirty="0" err="1" smtClean="0"/>
              <a:t>Редни</a:t>
            </a:r>
            <a:endParaRPr lang="hr-HR" b="1" dirty="0" smtClean="0"/>
          </a:p>
          <a:p>
            <a:r>
              <a:rPr lang="hr-HR" b="1" dirty="0" err="1" smtClean="0"/>
              <a:t>Редни</a:t>
            </a:r>
            <a:r>
              <a:rPr lang="hr-HR" b="1" dirty="0" smtClean="0"/>
              <a:t> </a:t>
            </a:r>
          </a:p>
          <a:p>
            <a:r>
              <a:rPr lang="hr-HR" b="1" dirty="0" err="1" smtClean="0"/>
              <a:t>Основни</a:t>
            </a:r>
            <a:r>
              <a:rPr lang="hr-HR" b="1" dirty="0" smtClean="0"/>
              <a:t> (</a:t>
            </a:r>
            <a:r>
              <a:rPr lang="hr-HR" b="1" dirty="0" err="1" smtClean="0"/>
              <a:t>главни</a:t>
            </a:r>
            <a:r>
              <a:rPr lang="hr-HR" b="1" dirty="0" smtClean="0"/>
              <a:t>)</a:t>
            </a:r>
            <a:endParaRPr lang="hr-HR" b="1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0" indent="0">
              <a:buNone/>
            </a:pPr>
            <a:r>
              <a:rPr lang="is-IS" dirty="0"/>
              <a:t>	</a:t>
            </a:r>
            <a:r>
              <a:rPr lang="is-IS" dirty="0" smtClean="0"/>
              <a:t>	</a:t>
            </a:r>
            <a:endParaRPr lang="is-IS" dirty="0">
              <a:solidFill>
                <a:srgbClr val="AF49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2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388307"/>
            <a:ext cx="10515600" cy="5788656"/>
          </a:xfrm>
        </p:spPr>
        <p:txBody>
          <a:bodyPr/>
          <a:lstStyle/>
          <a:p>
            <a:r>
              <a:rPr lang="en-US" dirty="0" err="1" smtClean="0"/>
              <a:t>Пробајте</a:t>
            </a:r>
            <a:r>
              <a:rPr lang="en-US" dirty="0" smtClean="0"/>
              <a:t> </a:t>
            </a:r>
            <a:r>
              <a:rPr lang="en-US" dirty="0" err="1" smtClean="0"/>
              <a:t>у</a:t>
            </a:r>
            <a:r>
              <a:rPr lang="en-US" dirty="0" smtClean="0"/>
              <a:t> </a:t>
            </a:r>
            <a:r>
              <a:rPr lang="en-US" dirty="0" err="1" smtClean="0"/>
              <a:t>својим</a:t>
            </a:r>
            <a:r>
              <a:rPr lang="en-US" dirty="0" smtClean="0"/>
              <a:t> </a:t>
            </a:r>
            <a:r>
              <a:rPr lang="en-US" dirty="0" err="1" smtClean="0"/>
              <a:t>свескама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деклинирате</a:t>
            </a:r>
            <a:r>
              <a:rPr lang="en-US" dirty="0" smtClean="0"/>
              <a:t> </a:t>
            </a:r>
            <a:r>
              <a:rPr lang="en-US" dirty="0" err="1" smtClean="0"/>
              <a:t>синтагме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" t="5927" r="1016" b="3811"/>
          <a:stretch/>
        </p:blipFill>
        <p:spPr>
          <a:xfrm>
            <a:off x="6921185" y="2502787"/>
            <a:ext cx="4785619" cy="1781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6"/>
          <a:stretch/>
        </p:blipFill>
        <p:spPr>
          <a:xfrm>
            <a:off x="347221" y="964412"/>
            <a:ext cx="6316625" cy="56634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Rectangle 8"/>
          <p:cNvSpPr/>
          <p:nvPr/>
        </p:nvSpPr>
        <p:spPr>
          <a:xfrm>
            <a:off x="2254686" y="1702207"/>
            <a:ext cx="33945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2800" dirty="0" err="1" smtClean="0"/>
              <a:t>прво</a:t>
            </a:r>
            <a:r>
              <a:rPr lang="en-US" sz="2800" dirty="0" smtClean="0"/>
              <a:t> </a:t>
            </a:r>
            <a:r>
              <a:rPr lang="en-US" sz="2800" dirty="0" err="1" smtClean="0"/>
              <a:t>мјесто</a:t>
            </a:r>
            <a:endParaRPr lang="en-US" sz="2800" dirty="0" smtClean="0"/>
          </a:p>
          <a:p>
            <a:pPr>
              <a:buFont typeface="Wingdings" charset="2"/>
              <a:buChar char="ü"/>
            </a:pPr>
            <a:r>
              <a:rPr lang="en-US" sz="2800" dirty="0" err="1" smtClean="0"/>
              <a:t>трећа</a:t>
            </a:r>
            <a:r>
              <a:rPr lang="en-US" sz="2800" dirty="0" smtClean="0"/>
              <a:t> </a:t>
            </a:r>
            <a:r>
              <a:rPr lang="en-US" sz="2800" dirty="0" err="1" smtClean="0"/>
              <a:t>похвала</a:t>
            </a:r>
            <a:endParaRPr lang="en-US" sz="2800" dirty="0" smtClean="0"/>
          </a:p>
          <a:p>
            <a:pPr>
              <a:buFont typeface="Wingdings" charset="2"/>
              <a:buChar char="ü"/>
            </a:pPr>
            <a:r>
              <a:rPr lang="en-US" sz="2800" dirty="0" err="1" smtClean="0"/>
              <a:t>једанаести</a:t>
            </a:r>
            <a:r>
              <a:rPr lang="en-US" sz="2800" dirty="0" smtClean="0"/>
              <a:t> </a:t>
            </a:r>
            <a:r>
              <a:rPr lang="en-US" sz="2800" dirty="0" err="1" smtClean="0"/>
              <a:t>задатак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204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4331"/>
          </a:xfrm>
        </p:spPr>
        <p:txBody>
          <a:bodyPr/>
          <a:lstStyle/>
          <a:p>
            <a:pPr algn="ctr"/>
            <a:r>
              <a:rPr lang="bg-BG" b="1" u="sng" dirty="0">
                <a:solidFill>
                  <a:srgbClr val="AF49FA"/>
                </a:solidFill>
                <a:latin typeface="+mn-lt"/>
              </a:rPr>
              <a:t>3. </a:t>
            </a:r>
            <a:r>
              <a:rPr lang="bg-BG" b="1" u="sng" dirty="0" err="1">
                <a:solidFill>
                  <a:srgbClr val="AF49FA"/>
                </a:solidFill>
                <a:latin typeface="+mn-lt"/>
              </a:rPr>
              <a:t>Збирни</a:t>
            </a:r>
            <a:r>
              <a:rPr lang="bg-BG" b="1" u="sng" dirty="0">
                <a:solidFill>
                  <a:srgbClr val="AF49FA"/>
                </a:solidFill>
                <a:latin typeface="+mn-lt"/>
              </a:rPr>
              <a:t> </a:t>
            </a:r>
            <a:r>
              <a:rPr lang="bg-BG" b="1" u="sng" dirty="0" err="1">
                <a:solidFill>
                  <a:srgbClr val="AF49FA"/>
                </a:solidFill>
                <a:latin typeface="+mn-lt"/>
              </a:rPr>
              <a:t>бројеви</a:t>
            </a:r>
            <a:r>
              <a:rPr lang="bg-BG" b="1" u="sng" dirty="0">
                <a:solidFill>
                  <a:srgbClr val="AF49FA"/>
                </a:solidFill>
                <a:latin typeface="+mn-lt"/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1445" y="1025912"/>
            <a:ext cx="11552662" cy="5151051"/>
          </a:xfrm>
        </p:spPr>
        <p:txBody>
          <a:bodyPr>
            <a:normAutofit/>
          </a:bodyPr>
          <a:lstStyle/>
          <a:p>
            <a:r>
              <a:rPr lang="hr-HR" dirty="0" err="1" smtClean="0"/>
              <a:t>Означавају</a:t>
            </a:r>
            <a:r>
              <a:rPr lang="hr-HR" dirty="0" smtClean="0"/>
              <a:t>:</a:t>
            </a:r>
          </a:p>
          <a:p>
            <a:pPr marL="514350" indent="-514350">
              <a:buFont typeface="+mj-lt"/>
              <a:buAutoNum type="alphaLcParenR"/>
            </a:pPr>
            <a:r>
              <a:rPr lang="hr-HR" dirty="0" err="1"/>
              <a:t>т</a:t>
            </a:r>
            <a:r>
              <a:rPr lang="hr-HR" dirty="0" err="1" smtClean="0"/>
              <a:t>ачан</a:t>
            </a:r>
            <a:r>
              <a:rPr lang="hr-HR" dirty="0" smtClean="0"/>
              <a:t> </a:t>
            </a:r>
            <a:r>
              <a:rPr lang="hr-HR" dirty="0" err="1" smtClean="0"/>
              <a:t>број</a:t>
            </a:r>
            <a:r>
              <a:rPr lang="hr-HR" dirty="0" smtClean="0"/>
              <a:t> </a:t>
            </a:r>
            <a:r>
              <a:rPr lang="hr-HR" dirty="0" err="1" smtClean="0"/>
              <a:t>младих</a:t>
            </a:r>
            <a:r>
              <a:rPr lang="hr-HR" dirty="0" smtClean="0"/>
              <a:t> </a:t>
            </a:r>
            <a:r>
              <a:rPr lang="hr-HR" dirty="0" err="1" smtClean="0"/>
              <a:t>живих</a:t>
            </a:r>
            <a:r>
              <a:rPr lang="hr-HR" dirty="0" smtClean="0"/>
              <a:t> </a:t>
            </a:r>
            <a:r>
              <a:rPr lang="hr-HR" dirty="0" err="1" smtClean="0"/>
              <a:t>бића</a:t>
            </a:r>
            <a:r>
              <a:rPr lang="hr-HR" dirty="0" smtClean="0"/>
              <a:t> </a:t>
            </a:r>
            <a:r>
              <a:rPr lang="mr-IN" dirty="0" smtClean="0"/>
              <a:t>–</a:t>
            </a:r>
            <a:r>
              <a:rPr lang="hr-HR" dirty="0" smtClean="0"/>
              <a:t> </a:t>
            </a:r>
            <a:r>
              <a:rPr lang="hr-HR" b="1" dirty="0" err="1" smtClean="0">
                <a:solidFill>
                  <a:srgbClr val="AF49FA"/>
                </a:solidFill>
              </a:rPr>
              <a:t>троје</a:t>
            </a:r>
            <a:r>
              <a:rPr lang="hr-HR" b="1" dirty="0" smtClean="0">
                <a:solidFill>
                  <a:srgbClr val="AF49FA"/>
                </a:solidFill>
              </a:rPr>
              <a:t> </a:t>
            </a:r>
            <a:r>
              <a:rPr lang="hr-HR" b="1" dirty="0" err="1" smtClean="0">
                <a:solidFill>
                  <a:srgbClr val="AF49FA"/>
                </a:solidFill>
              </a:rPr>
              <a:t>прасади</a:t>
            </a:r>
            <a:r>
              <a:rPr lang="hr-HR" b="1" dirty="0" smtClean="0">
                <a:solidFill>
                  <a:srgbClr val="AF49FA"/>
                </a:solidFill>
              </a:rPr>
              <a:t>, </a:t>
            </a:r>
            <a:r>
              <a:rPr lang="hr-HR" b="1" dirty="0" err="1" smtClean="0">
                <a:solidFill>
                  <a:srgbClr val="AF49FA"/>
                </a:solidFill>
              </a:rPr>
              <a:t>петоро</a:t>
            </a:r>
            <a:r>
              <a:rPr lang="hr-HR" b="1" dirty="0" smtClean="0">
                <a:solidFill>
                  <a:srgbClr val="AF49FA"/>
                </a:solidFill>
              </a:rPr>
              <a:t> </a:t>
            </a:r>
            <a:r>
              <a:rPr lang="hr-HR" b="1" dirty="0" err="1" smtClean="0">
                <a:solidFill>
                  <a:srgbClr val="AF49FA"/>
                </a:solidFill>
              </a:rPr>
              <a:t>јагњади</a:t>
            </a:r>
            <a:r>
              <a:rPr lang="hr-HR" b="1" dirty="0" smtClean="0">
                <a:solidFill>
                  <a:srgbClr val="AF49FA"/>
                </a:solidFill>
              </a:rPr>
              <a:t>, </a:t>
            </a:r>
            <a:r>
              <a:rPr lang="bg-BG" b="1" dirty="0" err="1">
                <a:solidFill>
                  <a:srgbClr val="AF49FA"/>
                </a:solidFill>
              </a:rPr>
              <a:t>осморо</a:t>
            </a:r>
            <a:r>
              <a:rPr lang="bg-BG" b="1" dirty="0">
                <a:solidFill>
                  <a:srgbClr val="AF49FA"/>
                </a:solidFill>
              </a:rPr>
              <a:t> </a:t>
            </a:r>
            <a:r>
              <a:rPr lang="bg-BG" b="1" dirty="0" err="1" smtClean="0">
                <a:solidFill>
                  <a:srgbClr val="AF49FA"/>
                </a:solidFill>
              </a:rPr>
              <a:t>младих</a:t>
            </a:r>
            <a:r>
              <a:rPr lang="hr-HR" b="1" dirty="0" smtClean="0">
                <a:solidFill>
                  <a:srgbClr val="AF49FA"/>
                </a:solidFill>
              </a:rPr>
              <a:t>,</a:t>
            </a:r>
          </a:p>
          <a:p>
            <a:pPr marL="514350" indent="-514350">
              <a:buFont typeface="+mj-lt"/>
              <a:buAutoNum type="alphaLcParenR"/>
            </a:pPr>
            <a:r>
              <a:rPr lang="hr-HR" dirty="0" err="1"/>
              <a:t>т</a:t>
            </a:r>
            <a:r>
              <a:rPr lang="hr-HR" dirty="0" err="1" smtClean="0"/>
              <a:t>ачан</a:t>
            </a:r>
            <a:r>
              <a:rPr lang="hr-HR" dirty="0" smtClean="0"/>
              <a:t> </a:t>
            </a:r>
            <a:r>
              <a:rPr lang="hr-HR" dirty="0" err="1" smtClean="0"/>
              <a:t>број</a:t>
            </a:r>
            <a:r>
              <a:rPr lang="hr-HR" dirty="0" smtClean="0"/>
              <a:t> </a:t>
            </a:r>
            <a:r>
              <a:rPr lang="hr-HR" dirty="0" err="1" smtClean="0"/>
              <a:t>бића</a:t>
            </a:r>
            <a:r>
              <a:rPr lang="hr-HR" dirty="0" smtClean="0"/>
              <a:t> </a:t>
            </a:r>
            <a:r>
              <a:rPr lang="hr-HR" dirty="0" err="1" smtClean="0"/>
              <a:t>различитог</a:t>
            </a:r>
            <a:r>
              <a:rPr lang="hr-HR" dirty="0" smtClean="0"/>
              <a:t> </a:t>
            </a:r>
            <a:r>
              <a:rPr lang="hr-HR" dirty="0" err="1" smtClean="0"/>
              <a:t>рода</a:t>
            </a:r>
            <a:r>
              <a:rPr lang="hr-HR" dirty="0" smtClean="0"/>
              <a:t> </a:t>
            </a:r>
            <a:r>
              <a:rPr lang="mr-IN" dirty="0" smtClean="0"/>
              <a:t>–</a:t>
            </a:r>
            <a:r>
              <a:rPr lang="hr-HR" dirty="0" smtClean="0"/>
              <a:t> </a:t>
            </a:r>
            <a:r>
              <a:rPr lang="hr-HR" b="1" dirty="0" err="1" smtClean="0">
                <a:solidFill>
                  <a:srgbClr val="AF49FA"/>
                </a:solidFill>
              </a:rPr>
              <a:t>двоје</a:t>
            </a:r>
            <a:r>
              <a:rPr lang="hr-HR" b="1" dirty="0" smtClean="0">
                <a:solidFill>
                  <a:srgbClr val="AF49FA"/>
                </a:solidFill>
              </a:rPr>
              <a:t> </a:t>
            </a:r>
            <a:r>
              <a:rPr lang="hr-HR" b="1" dirty="0" err="1" smtClean="0">
                <a:solidFill>
                  <a:srgbClr val="AF49FA"/>
                </a:solidFill>
              </a:rPr>
              <a:t>ученика</a:t>
            </a:r>
            <a:r>
              <a:rPr lang="hr-HR" b="1" dirty="0" smtClean="0">
                <a:solidFill>
                  <a:srgbClr val="AF49FA"/>
                </a:solidFill>
              </a:rPr>
              <a:t> </a:t>
            </a:r>
            <a:r>
              <a:rPr lang="hr-HR" dirty="0" smtClean="0"/>
              <a:t>(</a:t>
            </a:r>
            <a:r>
              <a:rPr lang="hr-HR" dirty="0" err="1" smtClean="0"/>
              <a:t>један</a:t>
            </a:r>
            <a:r>
              <a:rPr lang="hr-HR" dirty="0" smtClean="0"/>
              <a:t> </a:t>
            </a:r>
            <a:r>
              <a:rPr lang="hr-HR" dirty="0" err="1" smtClean="0"/>
              <a:t>дјечак</a:t>
            </a:r>
            <a:r>
              <a:rPr lang="hr-HR" dirty="0" smtClean="0"/>
              <a:t> </a:t>
            </a:r>
            <a:r>
              <a:rPr lang="hr-HR" dirty="0" err="1" smtClean="0"/>
              <a:t>и</a:t>
            </a:r>
            <a:r>
              <a:rPr lang="hr-HR" dirty="0" smtClean="0"/>
              <a:t> </a:t>
            </a:r>
            <a:r>
              <a:rPr lang="hr-HR" dirty="0" err="1" smtClean="0"/>
              <a:t>једна</a:t>
            </a:r>
            <a:r>
              <a:rPr lang="hr-HR" dirty="0" smtClean="0"/>
              <a:t> </a:t>
            </a:r>
            <a:r>
              <a:rPr lang="hr-HR" dirty="0" err="1" smtClean="0"/>
              <a:t>дјевојчица</a:t>
            </a:r>
            <a:r>
              <a:rPr lang="hr-HR" dirty="0" smtClean="0"/>
              <a:t>), </a:t>
            </a:r>
            <a:r>
              <a:rPr lang="hr-HR" b="1" dirty="0" err="1" smtClean="0">
                <a:solidFill>
                  <a:srgbClr val="AF49FA"/>
                </a:solidFill>
              </a:rPr>
              <a:t>шесторо</a:t>
            </a:r>
            <a:r>
              <a:rPr lang="hr-HR" b="1" dirty="0" smtClean="0">
                <a:solidFill>
                  <a:srgbClr val="AF49FA"/>
                </a:solidFill>
              </a:rPr>
              <a:t> </a:t>
            </a:r>
            <a:r>
              <a:rPr lang="hr-HR" b="1" dirty="0" err="1" smtClean="0">
                <a:solidFill>
                  <a:srgbClr val="AF49FA"/>
                </a:solidFill>
              </a:rPr>
              <a:t>људи</a:t>
            </a:r>
            <a:r>
              <a:rPr lang="hr-HR" b="1" dirty="0">
                <a:solidFill>
                  <a:srgbClr val="AF49FA"/>
                </a:solidFill>
              </a:rPr>
              <a:t> </a:t>
            </a:r>
            <a:r>
              <a:rPr lang="hr-HR" dirty="0" smtClean="0"/>
              <a:t>(</a:t>
            </a:r>
            <a:r>
              <a:rPr lang="hr-HR" dirty="0" err="1" smtClean="0"/>
              <a:t>има</a:t>
            </a:r>
            <a:r>
              <a:rPr lang="hr-HR" dirty="0" smtClean="0"/>
              <a:t> </a:t>
            </a:r>
            <a:r>
              <a:rPr lang="hr-HR" dirty="0" err="1" smtClean="0"/>
              <a:t>и</a:t>
            </a:r>
            <a:r>
              <a:rPr lang="hr-HR" dirty="0" smtClean="0"/>
              <a:t> </a:t>
            </a:r>
            <a:r>
              <a:rPr lang="hr-HR" dirty="0" err="1" smtClean="0"/>
              <a:t>мушкараца</a:t>
            </a:r>
            <a:r>
              <a:rPr lang="hr-HR" dirty="0" smtClean="0"/>
              <a:t> </a:t>
            </a:r>
            <a:r>
              <a:rPr lang="hr-HR" dirty="0" err="1" smtClean="0"/>
              <a:t>и</a:t>
            </a:r>
            <a:r>
              <a:rPr lang="hr-HR" dirty="0" smtClean="0"/>
              <a:t> </a:t>
            </a:r>
            <a:r>
              <a:rPr lang="hr-HR" dirty="0" err="1" smtClean="0"/>
              <a:t>жена</a:t>
            </a:r>
            <a:r>
              <a:rPr lang="hr-HR" dirty="0" smtClean="0"/>
              <a:t>).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12" y="3270504"/>
            <a:ext cx="3587496" cy="3587496"/>
          </a:xfrm>
          <a:prstGeom prst="rect">
            <a:avLst/>
          </a:prstGeom>
          <a:effectLst>
            <a:softEdge rad="3556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69" y="3845277"/>
            <a:ext cx="4288028" cy="2183314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376015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0417"/>
            <a:ext cx="8160026" cy="1150818"/>
          </a:xfrm>
        </p:spPr>
        <p:txBody>
          <a:bodyPr>
            <a:normAutofit fontScale="90000"/>
          </a:bodyPr>
          <a:lstStyle/>
          <a:p>
            <a:r>
              <a:rPr lang="mr-IN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mr-IN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336" y="902208"/>
            <a:ext cx="4686499" cy="5030915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r>
              <a:rPr lang="mr-IN" dirty="0" err="1" smtClean="0"/>
              <a:t>Дате</a:t>
            </a:r>
            <a:r>
              <a:rPr lang="mr-IN" dirty="0" smtClean="0"/>
              <a:t> </a:t>
            </a:r>
            <a:r>
              <a:rPr lang="mr-IN" dirty="0" err="1"/>
              <a:t>су</a:t>
            </a:r>
            <a:r>
              <a:rPr lang="mr-IN" dirty="0"/>
              <a:t> </a:t>
            </a:r>
            <a:r>
              <a:rPr lang="mr-IN" dirty="0" err="1" smtClean="0"/>
              <a:t>реченице</a:t>
            </a:r>
            <a:r>
              <a:rPr lang="mr-IN" dirty="0" smtClean="0"/>
              <a:t>.</a:t>
            </a:r>
            <a:r>
              <a:rPr lang="hr-HR" dirty="0" smtClean="0"/>
              <a:t> </a:t>
            </a:r>
            <a:r>
              <a:rPr lang="mr-IN" dirty="0" err="1" smtClean="0"/>
              <a:t>Допиши</a:t>
            </a:r>
            <a:endParaRPr lang="hr-HR" dirty="0" smtClean="0"/>
          </a:p>
          <a:p>
            <a:pPr marL="0" indent="0">
              <a:buNone/>
            </a:pPr>
            <a:r>
              <a:rPr lang="mr-IN" dirty="0" err="1" smtClean="0"/>
              <a:t>им</a:t>
            </a:r>
            <a:r>
              <a:rPr lang="mr-IN" dirty="0" smtClean="0"/>
              <a:t> </a:t>
            </a:r>
            <a:r>
              <a:rPr lang="mr-IN" dirty="0" err="1"/>
              <a:t>одговарајући</a:t>
            </a:r>
            <a:r>
              <a:rPr lang="mr-IN" dirty="0"/>
              <a:t> </a:t>
            </a:r>
            <a:r>
              <a:rPr lang="mr-IN" dirty="0" err="1" smtClean="0"/>
              <a:t>број</a:t>
            </a:r>
            <a:r>
              <a:rPr lang="hr-HR" dirty="0" smtClean="0"/>
              <a:t> </a:t>
            </a:r>
            <a:r>
              <a:rPr lang="hr-HR" dirty="0" err="1" smtClean="0"/>
              <a:t>словима</a:t>
            </a:r>
            <a:r>
              <a:rPr lang="mr-IN" dirty="0" smtClean="0"/>
              <a:t>:</a:t>
            </a:r>
            <a:endParaRPr lang="mr-IN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2294" y="280417"/>
            <a:ext cx="6723402" cy="638766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hr-HR" sz="3200" dirty="0" smtClean="0"/>
          </a:p>
          <a:p>
            <a:pPr marL="514350" indent="-514350">
              <a:buAutoNum type="arabicPeriod"/>
            </a:pPr>
            <a:r>
              <a:rPr lang="mr-IN" sz="3200" dirty="0" err="1" smtClean="0"/>
              <a:t>Нас</a:t>
            </a:r>
            <a:r>
              <a:rPr lang="mr-IN" sz="3200" dirty="0" smtClean="0"/>
              <a:t> </a:t>
            </a:r>
            <a:r>
              <a:rPr lang="mr-IN" sz="3200" dirty="0" err="1"/>
              <a:t>је</a:t>
            </a:r>
            <a:r>
              <a:rPr lang="mr-IN" sz="3200" dirty="0"/>
              <a:t> 5 (</a:t>
            </a:r>
            <a:r>
              <a:rPr lang="mr-IN" sz="3200" dirty="0" err="1"/>
              <a:t>Сима</a:t>
            </a:r>
            <a:r>
              <a:rPr lang="mr-IN" sz="3200" dirty="0"/>
              <a:t>, </a:t>
            </a:r>
            <a:r>
              <a:rPr lang="mr-IN" sz="3200" dirty="0" err="1"/>
              <a:t>Ања</a:t>
            </a:r>
            <a:r>
              <a:rPr lang="mr-IN" sz="3200" dirty="0"/>
              <a:t>, </a:t>
            </a:r>
            <a:r>
              <a:rPr lang="mr-IN" sz="3200" dirty="0" err="1" smtClean="0"/>
              <a:t>Марко</a:t>
            </a:r>
            <a:r>
              <a:rPr lang="hr-HR" sz="3200" dirty="0" smtClean="0"/>
              <a:t>, </a:t>
            </a:r>
            <a:r>
              <a:rPr lang="hr-HR" sz="3200" dirty="0" err="1" smtClean="0"/>
              <a:t>М</a:t>
            </a:r>
            <a:r>
              <a:rPr lang="mr-IN" sz="3200" dirty="0" err="1" smtClean="0"/>
              <a:t>илана</a:t>
            </a:r>
            <a:r>
              <a:rPr lang="hr-HR" sz="3200" dirty="0" smtClean="0"/>
              <a:t>, </a:t>
            </a:r>
            <a:r>
              <a:rPr lang="mr-IN" sz="3200" dirty="0" err="1" smtClean="0"/>
              <a:t>Пера</a:t>
            </a:r>
            <a:r>
              <a:rPr lang="mr-IN" sz="3200" dirty="0"/>
              <a:t>), </a:t>
            </a:r>
            <a:r>
              <a:rPr lang="mr-IN" sz="3200" dirty="0" err="1"/>
              <a:t>а</a:t>
            </a:r>
            <a:r>
              <a:rPr lang="mr-IN" sz="3200" dirty="0"/>
              <a:t> </a:t>
            </a:r>
            <a:r>
              <a:rPr lang="mr-IN" sz="3200" dirty="0" err="1"/>
              <a:t>дали</a:t>
            </a:r>
            <a:r>
              <a:rPr lang="mr-IN" sz="3200" dirty="0"/>
              <a:t> </a:t>
            </a:r>
            <a:r>
              <a:rPr lang="mr-IN" sz="3200" dirty="0" err="1"/>
              <a:t>су</a:t>
            </a:r>
            <a:r>
              <a:rPr lang="mr-IN" sz="3200" dirty="0"/>
              <a:t> </a:t>
            </a:r>
            <a:r>
              <a:rPr lang="mr-IN" sz="3200" dirty="0" err="1"/>
              <a:t>нам</a:t>
            </a:r>
            <a:r>
              <a:rPr lang="mr-IN" sz="3200" dirty="0"/>
              <a:t> 4 </a:t>
            </a:r>
            <a:r>
              <a:rPr lang="mr-IN" sz="3200" dirty="0" err="1"/>
              <a:t>књиге</a:t>
            </a:r>
            <a:r>
              <a:rPr lang="mr-IN" sz="3200" dirty="0"/>
              <a:t>. </a:t>
            </a:r>
            <a:endParaRPr lang="hr-HR" sz="3200" dirty="0" smtClean="0"/>
          </a:p>
          <a:p>
            <a:pPr marL="514350" indent="-514350">
              <a:buAutoNum type="arabicPeriod"/>
            </a:pPr>
            <a:endParaRPr lang="hr-HR" sz="3200" dirty="0" smtClean="0"/>
          </a:p>
          <a:p>
            <a:pPr marL="514350" indent="-514350">
              <a:buAutoNum type="arabicPeriod"/>
            </a:pPr>
            <a:r>
              <a:rPr lang="mr-IN" sz="3200" dirty="0" err="1" smtClean="0"/>
              <a:t>Наш</a:t>
            </a:r>
            <a:r>
              <a:rPr lang="mr-IN" sz="3200" dirty="0" smtClean="0"/>
              <a:t> </a:t>
            </a:r>
            <a:r>
              <a:rPr lang="mr-IN" sz="3200" dirty="0" err="1"/>
              <a:t>комшија</a:t>
            </a:r>
            <a:r>
              <a:rPr lang="mr-IN" sz="3200" dirty="0"/>
              <a:t> </a:t>
            </a:r>
            <a:r>
              <a:rPr lang="mr-IN" sz="3200" dirty="0" err="1"/>
              <a:t>има</a:t>
            </a:r>
            <a:r>
              <a:rPr lang="mr-IN" sz="3200" dirty="0"/>
              <a:t> 2 </a:t>
            </a:r>
            <a:r>
              <a:rPr lang="mr-IN" sz="3200" dirty="0" err="1" smtClean="0"/>
              <a:t>д</a:t>
            </a:r>
            <a:r>
              <a:rPr lang="hr-HR" sz="3200" dirty="0" err="1" smtClean="0"/>
              <a:t>ј</a:t>
            </a:r>
            <a:r>
              <a:rPr lang="mr-IN" sz="3200" dirty="0" err="1" smtClean="0"/>
              <a:t>еце</a:t>
            </a:r>
            <a:r>
              <a:rPr lang="mr-IN" sz="3200" dirty="0"/>
              <a:t>. </a:t>
            </a:r>
            <a:endParaRPr lang="hr-HR" sz="3200" dirty="0" smtClean="0"/>
          </a:p>
          <a:p>
            <a:pPr marL="514350" indent="-514350">
              <a:buAutoNum type="arabicPeriod"/>
            </a:pPr>
            <a:endParaRPr lang="hr-HR" sz="3200" dirty="0" smtClean="0"/>
          </a:p>
          <a:p>
            <a:pPr marL="514350" indent="-514350">
              <a:buAutoNum type="arabicPeriod"/>
            </a:pPr>
            <a:r>
              <a:rPr lang="mr-IN" sz="3200" dirty="0" err="1" smtClean="0"/>
              <a:t>Нас</a:t>
            </a:r>
            <a:r>
              <a:rPr lang="mr-IN" sz="3200" dirty="0" smtClean="0"/>
              <a:t> </a:t>
            </a:r>
            <a:r>
              <a:rPr lang="mr-IN" sz="3200" dirty="0"/>
              <a:t>3 (</a:t>
            </a:r>
            <a:r>
              <a:rPr lang="mr-IN" sz="3200" dirty="0" err="1" smtClean="0"/>
              <a:t>Сим</a:t>
            </a:r>
            <a:r>
              <a:rPr lang="hr-HR" sz="3200" dirty="0" err="1" smtClean="0"/>
              <a:t>о</a:t>
            </a:r>
            <a:r>
              <a:rPr lang="mr-IN" sz="3200" dirty="0" smtClean="0"/>
              <a:t>, </a:t>
            </a:r>
            <a:r>
              <a:rPr lang="mr-IN" sz="3200" dirty="0" err="1"/>
              <a:t>Мара</a:t>
            </a:r>
            <a:r>
              <a:rPr lang="mr-IN" sz="3200" dirty="0"/>
              <a:t>, </a:t>
            </a:r>
            <a:r>
              <a:rPr lang="mr-IN" sz="3200" dirty="0" err="1" smtClean="0"/>
              <a:t>Мила</a:t>
            </a:r>
            <a:r>
              <a:rPr lang="hr-HR" sz="3200" dirty="0" smtClean="0"/>
              <a:t>) </a:t>
            </a:r>
            <a:r>
              <a:rPr lang="mr-IN" sz="3200" dirty="0" err="1" smtClean="0"/>
              <a:t>сутра</a:t>
            </a:r>
            <a:r>
              <a:rPr lang="mr-IN" sz="3200" dirty="0" smtClean="0"/>
              <a:t> </a:t>
            </a:r>
            <a:r>
              <a:rPr lang="mr-IN" sz="3200" dirty="0" err="1"/>
              <a:t>одговарамо</a:t>
            </a:r>
            <a:r>
              <a:rPr lang="mr-IN" sz="3200" dirty="0"/>
              <a:t> </a:t>
            </a:r>
            <a:r>
              <a:rPr lang="mr-IN" sz="3200" dirty="0" err="1"/>
              <a:t>историју</a:t>
            </a:r>
            <a:r>
              <a:rPr lang="mr-IN" sz="3200" dirty="0"/>
              <a:t>. </a:t>
            </a:r>
            <a:endParaRPr lang="hr-HR" sz="3200" dirty="0" smtClean="0"/>
          </a:p>
          <a:p>
            <a:pPr marL="514350" indent="-514350">
              <a:buAutoNum type="arabicPeriod"/>
            </a:pPr>
            <a:endParaRPr lang="hr-HR" sz="3200" dirty="0" smtClean="0"/>
          </a:p>
          <a:p>
            <a:pPr marL="514350" indent="-514350">
              <a:buAutoNum type="arabicPeriod"/>
            </a:pPr>
            <a:r>
              <a:rPr lang="mr-IN" sz="3200" dirty="0" err="1" smtClean="0"/>
              <a:t>Њих</a:t>
            </a:r>
            <a:r>
              <a:rPr lang="mr-IN" sz="3200" dirty="0" smtClean="0"/>
              <a:t> </a:t>
            </a:r>
            <a:r>
              <a:rPr lang="mr-IN" sz="3200" dirty="0"/>
              <a:t>4 (</a:t>
            </a:r>
            <a:r>
              <a:rPr lang="mr-IN" sz="3200" dirty="0" err="1" smtClean="0"/>
              <a:t>Милан</a:t>
            </a:r>
            <a:r>
              <a:rPr lang="hr-HR" sz="3200" dirty="0" err="1" smtClean="0"/>
              <a:t>а</a:t>
            </a:r>
            <a:r>
              <a:rPr lang="mr-IN" sz="3200" dirty="0" smtClean="0"/>
              <a:t>,</a:t>
            </a:r>
            <a:r>
              <a:rPr lang="hr-HR" sz="3200" dirty="0" smtClean="0"/>
              <a:t> </a:t>
            </a:r>
            <a:r>
              <a:rPr lang="mr-IN" sz="3200" dirty="0" err="1" smtClean="0"/>
              <a:t>Пе</a:t>
            </a:r>
            <a:r>
              <a:rPr lang="hr-HR" sz="3200" dirty="0" err="1" smtClean="0"/>
              <a:t>тра</a:t>
            </a:r>
            <a:r>
              <a:rPr lang="mr-IN" sz="3200" dirty="0" smtClean="0"/>
              <a:t>,</a:t>
            </a:r>
            <a:r>
              <a:rPr lang="hr-HR" sz="3200" dirty="0" smtClean="0"/>
              <a:t> </a:t>
            </a:r>
            <a:r>
              <a:rPr lang="mr-IN" sz="3200" dirty="0" err="1" smtClean="0"/>
              <a:t>Бошко</a:t>
            </a:r>
            <a:r>
              <a:rPr lang="hr-HR" sz="3200" dirty="0" smtClean="0"/>
              <a:t>, </a:t>
            </a:r>
            <a:r>
              <a:rPr lang="mr-IN" sz="3200" dirty="0" err="1" smtClean="0"/>
              <a:t>Марк</a:t>
            </a:r>
            <a:r>
              <a:rPr lang="hr-HR" sz="3200" dirty="0" err="1" smtClean="0"/>
              <a:t>о</a:t>
            </a:r>
            <a:r>
              <a:rPr lang="hr-HR" sz="3200" dirty="0" smtClean="0"/>
              <a:t>) </a:t>
            </a:r>
            <a:r>
              <a:rPr lang="mr-IN" sz="3200" dirty="0" err="1" smtClean="0"/>
              <a:t>играју</a:t>
            </a:r>
            <a:r>
              <a:rPr lang="mr-IN" sz="3200" dirty="0" smtClean="0"/>
              <a:t> </a:t>
            </a:r>
            <a:r>
              <a:rPr lang="mr-IN" sz="3200" dirty="0" err="1" smtClean="0"/>
              <a:t>фудбал</a:t>
            </a:r>
            <a:r>
              <a:rPr lang="hr-HR" sz="3200" dirty="0" smtClean="0"/>
              <a:t>.</a:t>
            </a:r>
            <a:endParaRPr lang="mr-IN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05" y="3664756"/>
            <a:ext cx="2428240" cy="256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6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0843" y="436098"/>
            <a:ext cx="11099409" cy="4546049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Збирни</a:t>
            </a:r>
            <a:r>
              <a:rPr lang="en-US" sz="2600" dirty="0" smtClean="0"/>
              <a:t> </a:t>
            </a:r>
            <a:r>
              <a:rPr lang="en-US" sz="2600" dirty="0" err="1" smtClean="0"/>
              <a:t>бројеви</a:t>
            </a:r>
            <a:r>
              <a:rPr lang="en-US" sz="2600" dirty="0" smtClean="0"/>
              <a:t> </a:t>
            </a:r>
            <a:r>
              <a:rPr lang="en-US" sz="2600" dirty="0" err="1" smtClean="0"/>
              <a:t>се</a:t>
            </a:r>
            <a:r>
              <a:rPr lang="en-US" sz="2600" dirty="0" smtClean="0"/>
              <a:t> </a:t>
            </a:r>
            <a:r>
              <a:rPr lang="en-US" sz="2600" dirty="0" err="1" smtClean="0"/>
              <a:t>скоро</a:t>
            </a:r>
            <a:r>
              <a:rPr lang="en-US" sz="2600" dirty="0" smtClean="0"/>
              <a:t> </a:t>
            </a:r>
            <a:r>
              <a:rPr lang="en-US" sz="2600" dirty="0" err="1" smtClean="0"/>
              <a:t>увијек</a:t>
            </a:r>
            <a:r>
              <a:rPr lang="en-US" sz="2600" dirty="0" smtClean="0"/>
              <a:t> </a:t>
            </a:r>
            <a:r>
              <a:rPr lang="en-US" sz="2600" dirty="0" err="1" smtClean="0"/>
              <a:t>јављају</a:t>
            </a:r>
            <a:r>
              <a:rPr lang="en-US" sz="2600" dirty="0" smtClean="0"/>
              <a:t> </a:t>
            </a:r>
            <a:r>
              <a:rPr lang="en-US" sz="2600" dirty="0" err="1" smtClean="0"/>
              <a:t>у</a:t>
            </a:r>
            <a:r>
              <a:rPr lang="en-US" sz="2600" dirty="0" smtClean="0"/>
              <a:t> </a:t>
            </a:r>
            <a:r>
              <a:rPr lang="en-US" sz="2600" dirty="0" err="1" smtClean="0"/>
              <a:t>истим</a:t>
            </a:r>
            <a:r>
              <a:rPr lang="en-US" sz="2600" dirty="0" smtClean="0"/>
              <a:t> </a:t>
            </a:r>
            <a:r>
              <a:rPr lang="en-US" sz="2600" dirty="0" err="1" smtClean="0"/>
              <a:t>облицима</a:t>
            </a:r>
            <a:r>
              <a:rPr lang="en-US" sz="2600" dirty="0" smtClean="0"/>
              <a:t> </a:t>
            </a:r>
            <a:r>
              <a:rPr lang="mr-IN" sz="2600" dirty="0" smtClean="0"/>
              <a:t>–</a:t>
            </a:r>
            <a:r>
              <a:rPr lang="en-US" sz="2600" dirty="0" smtClean="0"/>
              <a:t> 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AF49FA"/>
                </a:solidFill>
              </a:rPr>
              <a:t>	</a:t>
            </a:r>
            <a:r>
              <a:rPr lang="en-US" sz="2600" b="1" dirty="0" smtClean="0">
                <a:solidFill>
                  <a:srgbClr val="AF49FA"/>
                </a:solidFill>
              </a:rPr>
              <a:t>	</a:t>
            </a:r>
            <a:r>
              <a:rPr lang="en-US" sz="2600" b="1" dirty="0" err="1" smtClean="0">
                <a:solidFill>
                  <a:srgbClr val="AF49FA"/>
                </a:solidFill>
              </a:rPr>
              <a:t>седм</a:t>
            </a:r>
            <a:r>
              <a:rPr lang="en-US" sz="2600" b="1" dirty="0" smtClean="0">
                <a:solidFill>
                  <a:srgbClr val="AF49FA"/>
                </a:solidFill>
              </a:rPr>
              <a:t>-ОРО, </a:t>
            </a:r>
            <a:r>
              <a:rPr lang="en-US" sz="2600" b="1" dirty="0" err="1" smtClean="0">
                <a:solidFill>
                  <a:srgbClr val="AF49FA"/>
                </a:solidFill>
              </a:rPr>
              <a:t>девет</a:t>
            </a:r>
            <a:r>
              <a:rPr lang="en-US" sz="2600" b="1" dirty="0" smtClean="0">
                <a:solidFill>
                  <a:srgbClr val="AF49FA"/>
                </a:solidFill>
              </a:rPr>
              <a:t>-ОРО, </a:t>
            </a:r>
            <a:r>
              <a:rPr lang="en-US" sz="2600" b="1" dirty="0" err="1" smtClean="0">
                <a:solidFill>
                  <a:srgbClr val="AF49FA"/>
                </a:solidFill>
              </a:rPr>
              <a:t>двадесет</a:t>
            </a:r>
            <a:r>
              <a:rPr lang="en-US" sz="2600" b="1" dirty="0" smtClean="0">
                <a:solidFill>
                  <a:srgbClr val="AF49FA"/>
                </a:solidFill>
              </a:rPr>
              <a:t>-ОРО</a:t>
            </a:r>
            <a:r>
              <a:rPr lang="mr-IN" sz="2600" b="1" dirty="0" smtClean="0">
                <a:solidFill>
                  <a:srgbClr val="AF49FA"/>
                </a:solidFill>
              </a:rPr>
              <a:t>…</a:t>
            </a:r>
            <a:endParaRPr lang="hr-HR" sz="2600" b="1" dirty="0" smtClean="0">
              <a:solidFill>
                <a:srgbClr val="AF49FA"/>
              </a:solidFill>
            </a:endParaRPr>
          </a:p>
          <a:p>
            <a:r>
              <a:rPr lang="mr-IN" sz="2600" b="1" dirty="0" err="1" smtClean="0">
                <a:solidFill>
                  <a:srgbClr val="AF49FA"/>
                </a:solidFill>
              </a:rPr>
              <a:t>Збирни</a:t>
            </a:r>
            <a:r>
              <a:rPr lang="mr-IN" sz="2600" b="1" dirty="0" smtClean="0">
                <a:solidFill>
                  <a:srgbClr val="AF49FA"/>
                </a:solidFill>
              </a:rPr>
              <a:t> </a:t>
            </a:r>
            <a:r>
              <a:rPr lang="mr-IN" sz="2600" b="1" dirty="0" err="1">
                <a:solidFill>
                  <a:srgbClr val="AF49FA"/>
                </a:solidFill>
              </a:rPr>
              <a:t>бројеви</a:t>
            </a:r>
            <a:r>
              <a:rPr lang="mr-IN" sz="2600" b="1" dirty="0">
                <a:solidFill>
                  <a:srgbClr val="AF49FA"/>
                </a:solidFill>
              </a:rPr>
              <a:t> </a:t>
            </a:r>
            <a:r>
              <a:rPr lang="mr-IN" sz="2600" b="1" dirty="0" err="1">
                <a:solidFill>
                  <a:srgbClr val="AF49FA"/>
                </a:solidFill>
              </a:rPr>
              <a:t>имају</a:t>
            </a:r>
            <a:r>
              <a:rPr lang="mr-IN" sz="2600" b="1" dirty="0">
                <a:solidFill>
                  <a:srgbClr val="AF49FA"/>
                </a:solidFill>
              </a:rPr>
              <a:t> </a:t>
            </a:r>
            <a:r>
              <a:rPr lang="mr-IN" sz="2600" b="1" dirty="0" err="1">
                <a:solidFill>
                  <a:srgbClr val="AF49FA"/>
                </a:solidFill>
              </a:rPr>
              <a:t>пром</a:t>
            </a:r>
            <a:r>
              <a:rPr lang="hr-HR" sz="2600" b="1" dirty="0" err="1">
                <a:solidFill>
                  <a:srgbClr val="AF49FA"/>
                </a:solidFill>
              </a:rPr>
              <a:t>ј</a:t>
            </a:r>
            <a:r>
              <a:rPr lang="mr-IN" sz="2600" b="1" dirty="0" err="1">
                <a:solidFill>
                  <a:srgbClr val="AF49FA"/>
                </a:solidFill>
              </a:rPr>
              <a:t>ену</a:t>
            </a:r>
            <a:r>
              <a:rPr lang="mr-IN" sz="2600" b="1" dirty="0">
                <a:solidFill>
                  <a:srgbClr val="AF49FA"/>
                </a:solidFill>
              </a:rPr>
              <a:t>:</a:t>
            </a:r>
            <a:r>
              <a:rPr lang="hr-HR" sz="2600" b="1" dirty="0">
                <a:solidFill>
                  <a:srgbClr val="AF49FA"/>
                </a:solidFill>
              </a:rPr>
              <a:t/>
            </a:r>
            <a:br>
              <a:rPr lang="hr-HR" sz="2600" b="1" dirty="0">
                <a:solidFill>
                  <a:srgbClr val="AF49FA"/>
                </a:solidFill>
              </a:rPr>
            </a:br>
            <a:r>
              <a:rPr lang="hr-HR" sz="2600" b="1" dirty="0" smtClean="0">
                <a:solidFill>
                  <a:srgbClr val="AF49FA"/>
                </a:solidFill>
              </a:rPr>
              <a:t>		</a:t>
            </a:r>
            <a:r>
              <a:rPr lang="hr-HR" sz="2600" i="1" dirty="0" err="1" smtClean="0"/>
              <a:t>нпр</a:t>
            </a:r>
            <a:r>
              <a:rPr lang="hr-HR" sz="2600" i="1" dirty="0"/>
              <a:t>. </a:t>
            </a:r>
            <a:r>
              <a:rPr lang="hr-HR" sz="2600" dirty="0" err="1"/>
              <a:t>Захвалили</a:t>
            </a:r>
            <a:r>
              <a:rPr lang="hr-HR" sz="2600" dirty="0"/>
              <a:t> </a:t>
            </a:r>
            <a:r>
              <a:rPr lang="hr-HR" sz="2600" dirty="0" err="1"/>
              <a:t>смо</a:t>
            </a:r>
            <a:r>
              <a:rPr lang="hr-HR" sz="2600" dirty="0"/>
              <a:t> </a:t>
            </a:r>
            <a:r>
              <a:rPr lang="hr-HR" sz="2600" dirty="0" err="1"/>
              <a:t>се</a:t>
            </a:r>
            <a:r>
              <a:rPr lang="hr-HR" sz="2600" dirty="0"/>
              <a:t> </a:t>
            </a:r>
            <a:r>
              <a:rPr lang="hr-HR" sz="2600" dirty="0" err="1"/>
              <a:t>њима</a:t>
            </a:r>
            <a:r>
              <a:rPr lang="hr-HR" sz="2600" dirty="0"/>
              <a:t> </a:t>
            </a:r>
            <a:r>
              <a:rPr lang="hr-HR" sz="2600" dirty="0" err="1"/>
              <a:t>трома</a:t>
            </a:r>
            <a:r>
              <a:rPr lang="hr-HR" sz="2600" dirty="0" smtClean="0"/>
              <a:t>.</a:t>
            </a:r>
          </a:p>
          <a:p>
            <a:r>
              <a:rPr lang="hr-HR" sz="2600" dirty="0" err="1"/>
              <a:t>Облици</a:t>
            </a:r>
            <a:r>
              <a:rPr lang="hr-HR" sz="2600" dirty="0"/>
              <a:t> </a:t>
            </a:r>
            <a:r>
              <a:rPr lang="mr-IN" sz="2600" dirty="0"/>
              <a:t>–</a:t>
            </a:r>
            <a:r>
              <a:rPr lang="hr-HR" sz="2600" dirty="0"/>
              <a:t> </a:t>
            </a:r>
            <a:r>
              <a:rPr lang="hr-HR" sz="2600" b="1" dirty="0" err="1">
                <a:solidFill>
                  <a:srgbClr val="AF49FA"/>
                </a:solidFill>
              </a:rPr>
              <a:t>двога</a:t>
            </a:r>
            <a:r>
              <a:rPr lang="hr-HR" sz="2600" b="1" dirty="0">
                <a:solidFill>
                  <a:srgbClr val="AF49FA"/>
                </a:solidFill>
              </a:rPr>
              <a:t>, </a:t>
            </a:r>
            <a:r>
              <a:rPr lang="hr-HR" sz="2600" b="1" dirty="0" err="1">
                <a:solidFill>
                  <a:srgbClr val="AF49FA"/>
                </a:solidFill>
              </a:rPr>
              <a:t>троме</a:t>
            </a:r>
            <a:r>
              <a:rPr lang="mr-IN" sz="2600" b="1" dirty="0">
                <a:solidFill>
                  <a:srgbClr val="AF49FA"/>
                </a:solidFill>
              </a:rPr>
              <a:t>…</a:t>
            </a:r>
            <a:r>
              <a:rPr lang="hr-HR" sz="2600" b="1" dirty="0">
                <a:solidFill>
                  <a:srgbClr val="AF49FA"/>
                </a:solidFill>
              </a:rPr>
              <a:t> </a:t>
            </a:r>
            <a:r>
              <a:rPr lang="hr-HR" sz="2600" dirty="0" err="1"/>
              <a:t>су</a:t>
            </a:r>
            <a:r>
              <a:rPr lang="hr-HR" sz="2600" dirty="0"/>
              <a:t> </a:t>
            </a:r>
            <a:r>
              <a:rPr lang="hr-HR" sz="2600" dirty="0" err="1"/>
              <a:t>врло</a:t>
            </a:r>
            <a:r>
              <a:rPr lang="hr-HR" sz="2600" dirty="0"/>
              <a:t> </a:t>
            </a:r>
            <a:r>
              <a:rPr lang="hr-HR" sz="2600" dirty="0" err="1"/>
              <a:t>необчни</a:t>
            </a:r>
            <a:r>
              <a:rPr lang="hr-HR" sz="2600" dirty="0"/>
              <a:t> </a:t>
            </a:r>
            <a:r>
              <a:rPr lang="hr-HR" sz="2600" dirty="0" err="1"/>
              <a:t>у</a:t>
            </a:r>
            <a:r>
              <a:rPr lang="hr-HR" sz="2600" dirty="0"/>
              <a:t> </a:t>
            </a:r>
            <a:r>
              <a:rPr lang="hr-HR" sz="2600" dirty="0" err="1"/>
              <a:t>говору</a:t>
            </a:r>
            <a:r>
              <a:rPr lang="hr-HR" sz="2600" dirty="0"/>
              <a:t>, </a:t>
            </a:r>
            <a:r>
              <a:rPr lang="hr-HR" sz="2600" dirty="0" err="1"/>
              <a:t>па</a:t>
            </a:r>
            <a:r>
              <a:rPr lang="hr-HR" sz="2600" dirty="0"/>
              <a:t> </a:t>
            </a:r>
            <a:r>
              <a:rPr lang="hr-HR" sz="2600" dirty="0" err="1"/>
              <a:t>су</a:t>
            </a:r>
            <a:r>
              <a:rPr lang="hr-HR" sz="2600" dirty="0"/>
              <a:t> </a:t>
            </a:r>
            <a:r>
              <a:rPr lang="hr-HR" sz="2600" dirty="0" err="1"/>
              <a:t>данас</a:t>
            </a:r>
            <a:r>
              <a:rPr lang="hr-HR" sz="2600" dirty="0"/>
              <a:t> </a:t>
            </a:r>
            <a:r>
              <a:rPr lang="hr-HR" sz="2600" dirty="0" err="1"/>
              <a:t>збирни</a:t>
            </a:r>
            <a:r>
              <a:rPr lang="hr-HR" sz="2600" dirty="0"/>
              <a:t> </a:t>
            </a:r>
            <a:r>
              <a:rPr lang="hr-HR" sz="2600" dirty="0" err="1"/>
              <a:t>бројеви</a:t>
            </a:r>
            <a:r>
              <a:rPr lang="hr-HR" sz="2600" dirty="0"/>
              <a:t> </a:t>
            </a:r>
            <a:r>
              <a:rPr lang="hr-HR" sz="2600" dirty="0" err="1"/>
              <a:t>готово</a:t>
            </a:r>
            <a:r>
              <a:rPr lang="hr-HR" sz="2600" dirty="0"/>
              <a:t> </a:t>
            </a:r>
            <a:r>
              <a:rPr lang="hr-HR" sz="2600" dirty="0" err="1"/>
              <a:t>непромјенљиве</a:t>
            </a:r>
            <a:r>
              <a:rPr lang="hr-HR" sz="2600" dirty="0"/>
              <a:t> </a:t>
            </a:r>
            <a:r>
              <a:rPr lang="hr-HR" sz="2600" dirty="0" err="1"/>
              <a:t>ријечи</a:t>
            </a:r>
            <a:r>
              <a:rPr lang="hr-HR" sz="2600" dirty="0"/>
              <a:t>.</a:t>
            </a:r>
          </a:p>
          <a:p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47" y="2982351"/>
            <a:ext cx="5733522" cy="3906192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812535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 smtClean="0"/>
              <a:t>БРОЈЕВИ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68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4DC1A3"/>
                </a:solidFill>
              </a:rPr>
              <a:t>ДОМАЋИ ЗАДАТАК</a:t>
            </a:r>
            <a:endParaRPr lang="en-US" sz="8000" b="1" dirty="0">
              <a:solidFill>
                <a:srgbClr val="4DC1A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 err="1"/>
              <a:t>Напиши</a:t>
            </a:r>
            <a:r>
              <a:rPr lang="mr-IN" dirty="0"/>
              <a:t> </a:t>
            </a:r>
            <a:r>
              <a:rPr lang="mr-IN" dirty="0" err="1"/>
              <a:t>словима</a:t>
            </a:r>
            <a:r>
              <a:rPr lang="mr-IN" dirty="0"/>
              <a:t> </a:t>
            </a:r>
            <a:r>
              <a:rPr lang="mr-IN" dirty="0" err="1"/>
              <a:t>облике</a:t>
            </a:r>
            <a:r>
              <a:rPr lang="mr-IN" dirty="0"/>
              <a:t> </a:t>
            </a:r>
            <a:r>
              <a:rPr lang="mr-IN" dirty="0" err="1"/>
              <a:t>генитива</a:t>
            </a:r>
            <a:r>
              <a:rPr lang="mr-IN" dirty="0"/>
              <a:t> </a:t>
            </a:r>
            <a:r>
              <a:rPr lang="mr-IN" dirty="0" err="1"/>
              <a:t>мушког</a:t>
            </a:r>
            <a:r>
              <a:rPr lang="mr-IN" dirty="0"/>
              <a:t> </a:t>
            </a:r>
            <a:r>
              <a:rPr lang="mr-IN" dirty="0" err="1"/>
              <a:t>и</a:t>
            </a:r>
            <a:r>
              <a:rPr lang="mr-IN" dirty="0"/>
              <a:t> </a:t>
            </a:r>
            <a:r>
              <a:rPr lang="mr-IN" dirty="0" err="1"/>
              <a:t>женског</a:t>
            </a:r>
            <a:r>
              <a:rPr lang="mr-IN" dirty="0"/>
              <a:t> </a:t>
            </a:r>
            <a:r>
              <a:rPr lang="mr-IN" dirty="0" err="1"/>
              <a:t>рода</a:t>
            </a:r>
            <a:r>
              <a:rPr lang="mr-IN" dirty="0"/>
              <a:t> </a:t>
            </a:r>
            <a:r>
              <a:rPr lang="mr-IN" dirty="0" err="1"/>
              <a:t>броја</a:t>
            </a:r>
            <a:r>
              <a:rPr lang="mr-IN" dirty="0"/>
              <a:t> </a:t>
            </a:r>
            <a:r>
              <a:rPr lang="mr-IN" dirty="0" smtClean="0"/>
              <a:t>2?</a:t>
            </a:r>
            <a:endParaRPr lang="hr-HR" dirty="0" smtClean="0"/>
          </a:p>
          <a:p>
            <a:pPr marL="514350" indent="-514350">
              <a:buFont typeface="+mj-lt"/>
              <a:buAutoNum type="alphaLcParenR"/>
            </a:pPr>
            <a:r>
              <a:rPr lang="mr-IN" dirty="0" err="1" smtClean="0"/>
              <a:t>Акузатив</a:t>
            </a:r>
            <a:r>
              <a:rPr lang="mr-IN" dirty="0" smtClean="0"/>
              <a:t> </a:t>
            </a:r>
            <a:r>
              <a:rPr lang="mr-IN" dirty="0" err="1"/>
              <a:t>мушког</a:t>
            </a:r>
            <a:r>
              <a:rPr lang="mr-IN" dirty="0"/>
              <a:t> </a:t>
            </a:r>
            <a:r>
              <a:rPr lang="mr-IN" dirty="0" err="1"/>
              <a:t>рода</a:t>
            </a:r>
            <a:r>
              <a:rPr lang="mr-IN" dirty="0"/>
              <a:t> </a:t>
            </a:r>
            <a:r>
              <a:rPr lang="mr-IN" dirty="0" err="1"/>
              <a:t>броја</a:t>
            </a:r>
            <a:r>
              <a:rPr lang="mr-IN" dirty="0"/>
              <a:t> </a:t>
            </a:r>
            <a:r>
              <a:rPr lang="mr-IN" dirty="0" err="1"/>
              <a:t>троје</a:t>
            </a:r>
            <a:r>
              <a:rPr lang="mr-IN" dirty="0"/>
              <a:t> </a:t>
            </a:r>
            <a:r>
              <a:rPr lang="mr-IN" dirty="0" err="1" smtClean="0"/>
              <a:t>гласи</a:t>
            </a:r>
            <a:r>
              <a:rPr lang="mr-IN" dirty="0" smtClean="0"/>
              <a:t>?</a:t>
            </a:r>
            <a:endParaRPr lang="hr-HR" dirty="0"/>
          </a:p>
          <a:p>
            <a:pPr marL="514350" indent="-514350">
              <a:buFont typeface="+mj-lt"/>
              <a:buAutoNum type="alphaLcParenR"/>
            </a:pPr>
            <a:r>
              <a:rPr lang="mr-IN" dirty="0" err="1" smtClean="0"/>
              <a:t>Напиши</a:t>
            </a:r>
            <a:r>
              <a:rPr lang="mr-IN" dirty="0" smtClean="0"/>
              <a:t> </a:t>
            </a:r>
            <a:r>
              <a:rPr lang="mr-IN" dirty="0" err="1"/>
              <a:t>облик</a:t>
            </a:r>
            <a:r>
              <a:rPr lang="mr-IN" dirty="0"/>
              <a:t> </a:t>
            </a:r>
            <a:r>
              <a:rPr lang="mr-IN" dirty="0" err="1"/>
              <a:t>датива</a:t>
            </a:r>
            <a:r>
              <a:rPr lang="mr-IN" dirty="0"/>
              <a:t> </a:t>
            </a:r>
            <a:r>
              <a:rPr lang="mr-IN" dirty="0" err="1"/>
              <a:t>броја</a:t>
            </a:r>
            <a:r>
              <a:rPr lang="mr-IN" dirty="0"/>
              <a:t> </a:t>
            </a:r>
            <a:r>
              <a:rPr lang="mr-IN" dirty="0" smtClean="0"/>
              <a:t>4?</a:t>
            </a:r>
            <a:endParaRPr lang="hr-HR" dirty="0"/>
          </a:p>
          <a:p>
            <a:pPr marL="514350" indent="-514350">
              <a:buFont typeface="+mj-lt"/>
              <a:buAutoNum type="alphaLcParenR"/>
            </a:pPr>
            <a:r>
              <a:rPr lang="fi-FI" dirty="0" err="1" smtClean="0"/>
              <a:t>Напиши</a:t>
            </a:r>
            <a:r>
              <a:rPr lang="fi-FI" dirty="0" smtClean="0"/>
              <a:t> </a:t>
            </a:r>
            <a:r>
              <a:rPr lang="fi-FI" dirty="0" err="1"/>
              <a:t>словима</a:t>
            </a:r>
            <a:r>
              <a:rPr lang="fi-FI" dirty="0"/>
              <a:t>: 1011, 221, 105 , 876, 1246 </a:t>
            </a:r>
            <a:endParaRPr lang="fi-FI" dirty="0" smtClean="0"/>
          </a:p>
          <a:p>
            <a:pPr marL="514350" indent="-514350">
              <a:buFont typeface="+mj-lt"/>
              <a:buAutoNum type="alphaLcParenR"/>
            </a:pPr>
            <a:r>
              <a:rPr lang="hr-HR" dirty="0" err="1" smtClean="0"/>
              <a:t>Како</a:t>
            </a:r>
            <a:r>
              <a:rPr lang="hr-HR" dirty="0" smtClean="0"/>
              <a:t> </a:t>
            </a:r>
            <a:r>
              <a:rPr lang="hr-HR" dirty="0" err="1" smtClean="0"/>
              <a:t>се</a:t>
            </a:r>
            <a:r>
              <a:rPr lang="hr-HR" dirty="0" smtClean="0"/>
              <a:t> </a:t>
            </a:r>
            <a:r>
              <a:rPr lang="hr-HR" dirty="0" err="1" smtClean="0"/>
              <a:t>словима</a:t>
            </a:r>
            <a:r>
              <a:rPr lang="hr-HR" dirty="0" smtClean="0"/>
              <a:t> </a:t>
            </a:r>
            <a:r>
              <a:rPr lang="hr-HR" dirty="0" err="1" smtClean="0"/>
              <a:t>пише</a:t>
            </a:r>
            <a:r>
              <a:rPr lang="hr-HR" dirty="0" smtClean="0"/>
              <a:t> </a:t>
            </a:r>
            <a:r>
              <a:rPr lang="hr-HR" dirty="0" err="1" smtClean="0"/>
              <a:t>број</a:t>
            </a:r>
            <a:r>
              <a:rPr lang="hr-HR" dirty="0" smtClean="0"/>
              <a:t> 600?</a:t>
            </a:r>
            <a:endParaRPr lang="mr-IN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2508504"/>
            <a:ext cx="2090928" cy="3962400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49952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0704" y="1825625"/>
            <a:ext cx="1029309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/>
              <a:t>.</a:t>
            </a: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14467" y="-1035356"/>
            <a:ext cx="1539367" cy="726133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26299" y="1304242"/>
            <a:ext cx="2115703" cy="726133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04" y="0"/>
            <a:ext cx="4318000" cy="2159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16" y="2595309"/>
            <a:ext cx="2146300" cy="3784600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4378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222282" cy="789139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latin typeface="+mn-lt"/>
              </a:rPr>
              <a:t>Да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поновимо</a:t>
            </a:r>
            <a:r>
              <a:rPr lang="en-US" b="1" dirty="0" smtClean="0">
                <a:latin typeface="+mn-lt"/>
              </a:rPr>
              <a:t>!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0931" y="699022"/>
            <a:ext cx="6726477" cy="58896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bg-BG" b="1" dirty="0" err="1" smtClean="0"/>
              <a:t>Неке</a:t>
            </a:r>
            <a:r>
              <a:rPr lang="bg-BG" b="1" dirty="0" smtClean="0"/>
              <a:t> </a:t>
            </a:r>
            <a:r>
              <a:rPr lang="bg-BG" b="1" dirty="0" err="1" smtClean="0"/>
              <a:t>р</a:t>
            </a:r>
            <a:r>
              <a:rPr lang="hr-HR" b="1" dirty="0" err="1" smtClean="0"/>
              <a:t>иј</a:t>
            </a:r>
            <a:r>
              <a:rPr lang="bg-BG" b="1" dirty="0" smtClean="0"/>
              <a:t>ечи </a:t>
            </a:r>
            <a:r>
              <a:rPr lang="bg-BG" b="1" dirty="0"/>
              <a:t>у </a:t>
            </a:r>
            <a:r>
              <a:rPr lang="bg-BG" b="1" dirty="0" err="1"/>
              <a:t>нашем</a:t>
            </a:r>
            <a:r>
              <a:rPr lang="bg-BG" b="1" dirty="0"/>
              <a:t> </a:t>
            </a:r>
            <a:r>
              <a:rPr lang="bg-BG" b="1" dirty="0" err="1"/>
              <a:t>језику</a:t>
            </a:r>
            <a:r>
              <a:rPr lang="bg-BG" b="1" dirty="0"/>
              <a:t> се </a:t>
            </a:r>
            <a:r>
              <a:rPr lang="bg-BG" b="1" dirty="0" err="1" smtClean="0"/>
              <a:t>м</a:t>
            </a:r>
            <a:r>
              <a:rPr lang="hr-HR" b="1" dirty="0" err="1" smtClean="0"/>
              <a:t>иј</a:t>
            </a:r>
            <a:r>
              <a:rPr lang="bg-BG" b="1" dirty="0" err="1" smtClean="0"/>
              <a:t>ењају</a:t>
            </a:r>
            <a:r>
              <a:rPr lang="bg-BG" b="1" dirty="0"/>
              <a:t>, а </a:t>
            </a:r>
            <a:r>
              <a:rPr lang="bg-BG" b="1" dirty="0" err="1"/>
              <a:t>неке</a:t>
            </a:r>
            <a:r>
              <a:rPr lang="bg-BG" b="1" dirty="0"/>
              <a:t> не. </a:t>
            </a:r>
          </a:p>
          <a:p>
            <a:pPr>
              <a:lnSpc>
                <a:spcPct val="150000"/>
              </a:lnSpc>
            </a:pPr>
            <a:r>
              <a:rPr lang="bg-BG" b="1" dirty="0" err="1" smtClean="0"/>
              <a:t>Р</a:t>
            </a:r>
            <a:r>
              <a:rPr lang="hr-HR" b="1" dirty="0" err="1" smtClean="0"/>
              <a:t>иј</a:t>
            </a:r>
            <a:r>
              <a:rPr lang="bg-BG" b="1" dirty="0" smtClean="0"/>
              <a:t>ечи </a:t>
            </a:r>
            <a:r>
              <a:rPr lang="bg-BG" b="1" dirty="0" err="1"/>
              <a:t>које</a:t>
            </a:r>
            <a:r>
              <a:rPr lang="bg-BG" b="1" dirty="0"/>
              <a:t> </a:t>
            </a:r>
            <a:r>
              <a:rPr lang="bg-BG" b="1" dirty="0" err="1" smtClean="0"/>
              <a:t>м</a:t>
            </a:r>
            <a:r>
              <a:rPr lang="hr-HR" b="1" dirty="0" err="1" smtClean="0"/>
              <a:t>иј</a:t>
            </a:r>
            <a:r>
              <a:rPr lang="bg-BG" b="1" dirty="0" err="1" smtClean="0"/>
              <a:t>ењају</a:t>
            </a:r>
            <a:r>
              <a:rPr lang="bg-BG" b="1" dirty="0" smtClean="0"/>
              <a:t> </a:t>
            </a:r>
            <a:r>
              <a:rPr lang="bg-BG" b="1" dirty="0" err="1"/>
              <a:t>свој</a:t>
            </a:r>
            <a:r>
              <a:rPr lang="bg-BG" b="1" dirty="0"/>
              <a:t> облик </a:t>
            </a:r>
            <a:r>
              <a:rPr lang="bg-BG" b="1" dirty="0" err="1"/>
              <a:t>називамо</a:t>
            </a:r>
            <a:r>
              <a:rPr lang="bg-BG" b="1" dirty="0"/>
              <a:t> </a:t>
            </a:r>
            <a:r>
              <a:rPr lang="bg-BG" b="1" i="1" u="sng" dirty="0" err="1" smtClean="0">
                <a:solidFill>
                  <a:srgbClr val="913DD4"/>
                </a:solidFill>
              </a:rPr>
              <a:t>пром</a:t>
            </a:r>
            <a:r>
              <a:rPr lang="hr-HR" b="1" i="1" u="sng" dirty="0" err="1" smtClean="0">
                <a:solidFill>
                  <a:srgbClr val="913DD4"/>
                </a:solidFill>
              </a:rPr>
              <a:t>ј</a:t>
            </a:r>
            <a:r>
              <a:rPr lang="bg-BG" b="1" i="1" u="sng" dirty="0" err="1" smtClean="0">
                <a:solidFill>
                  <a:srgbClr val="913DD4"/>
                </a:solidFill>
              </a:rPr>
              <a:t>енљиве</a:t>
            </a:r>
            <a:r>
              <a:rPr lang="bg-BG" b="1" i="1" u="sng" dirty="0" smtClean="0">
                <a:solidFill>
                  <a:srgbClr val="913DD4"/>
                </a:solidFill>
              </a:rPr>
              <a:t> </a:t>
            </a:r>
            <a:r>
              <a:rPr lang="bg-BG" b="1" i="1" u="sng" dirty="0" err="1" smtClean="0">
                <a:solidFill>
                  <a:srgbClr val="913DD4"/>
                </a:solidFill>
              </a:rPr>
              <a:t>р</a:t>
            </a:r>
            <a:r>
              <a:rPr lang="hr-HR" b="1" i="1" u="sng" dirty="0" err="1" smtClean="0">
                <a:solidFill>
                  <a:srgbClr val="913DD4"/>
                </a:solidFill>
              </a:rPr>
              <a:t>иј</a:t>
            </a:r>
            <a:r>
              <a:rPr lang="bg-BG" b="1" i="1" u="sng" dirty="0" smtClean="0">
                <a:solidFill>
                  <a:srgbClr val="913DD4"/>
                </a:solidFill>
              </a:rPr>
              <a:t>ечи</a:t>
            </a:r>
            <a:r>
              <a:rPr lang="hr-HR" b="1" dirty="0" smtClean="0"/>
              <a:t>, a </a:t>
            </a:r>
            <a:r>
              <a:rPr lang="hr-HR" b="1" dirty="0" err="1" smtClean="0"/>
              <a:t>оне</a:t>
            </a:r>
            <a:r>
              <a:rPr lang="hr-HR" b="1" dirty="0" smtClean="0"/>
              <a:t> </a:t>
            </a:r>
            <a:r>
              <a:rPr lang="bg-BG" b="1" dirty="0" err="1" smtClean="0"/>
              <a:t>које</a:t>
            </a:r>
            <a:r>
              <a:rPr lang="bg-BG" b="1" dirty="0" smtClean="0"/>
              <a:t> </a:t>
            </a:r>
            <a:r>
              <a:rPr lang="bg-BG" b="1" dirty="0" err="1" smtClean="0"/>
              <a:t>ув</a:t>
            </a:r>
            <a:r>
              <a:rPr lang="hr-HR" b="1" dirty="0" err="1" smtClean="0"/>
              <a:t>иј</a:t>
            </a:r>
            <a:r>
              <a:rPr lang="bg-BG" b="1" dirty="0" smtClean="0"/>
              <a:t>ек </a:t>
            </a:r>
            <a:r>
              <a:rPr lang="bg-BG" b="1" dirty="0" err="1"/>
              <a:t>остају</a:t>
            </a:r>
            <a:r>
              <a:rPr lang="bg-BG" b="1" dirty="0"/>
              <a:t> у </a:t>
            </a:r>
            <a:r>
              <a:rPr lang="bg-BG" b="1" dirty="0" err="1"/>
              <a:t>истом</a:t>
            </a:r>
            <a:r>
              <a:rPr lang="bg-BG" b="1" dirty="0"/>
              <a:t> </a:t>
            </a:r>
            <a:r>
              <a:rPr lang="bg-BG" b="1" dirty="0" err="1"/>
              <a:t>облику</a:t>
            </a:r>
            <a:r>
              <a:rPr lang="bg-BG" b="1" dirty="0"/>
              <a:t> </a:t>
            </a:r>
            <a:r>
              <a:rPr lang="bg-BG" b="1" dirty="0" err="1"/>
              <a:t>називамо</a:t>
            </a:r>
            <a:r>
              <a:rPr lang="bg-BG" b="1" dirty="0"/>
              <a:t> </a:t>
            </a:r>
            <a:r>
              <a:rPr lang="bg-BG" b="1" i="1" u="sng" dirty="0" err="1" smtClean="0">
                <a:solidFill>
                  <a:srgbClr val="913DD4"/>
                </a:solidFill>
              </a:rPr>
              <a:t>непром</a:t>
            </a:r>
            <a:r>
              <a:rPr lang="hr-HR" b="1" i="1" u="sng" dirty="0" err="1" smtClean="0">
                <a:solidFill>
                  <a:srgbClr val="913DD4"/>
                </a:solidFill>
              </a:rPr>
              <a:t>ј</a:t>
            </a:r>
            <a:r>
              <a:rPr lang="bg-BG" b="1" i="1" u="sng" dirty="0" err="1" smtClean="0">
                <a:solidFill>
                  <a:srgbClr val="913DD4"/>
                </a:solidFill>
              </a:rPr>
              <a:t>енљиве</a:t>
            </a:r>
            <a:r>
              <a:rPr lang="bg-BG" b="1" i="1" u="sng" dirty="0" smtClean="0">
                <a:solidFill>
                  <a:srgbClr val="913DD4"/>
                </a:solidFill>
              </a:rPr>
              <a:t> </a:t>
            </a:r>
            <a:r>
              <a:rPr lang="bg-BG" b="1" i="1" u="sng" dirty="0" err="1" smtClean="0">
                <a:solidFill>
                  <a:srgbClr val="913DD4"/>
                </a:solidFill>
              </a:rPr>
              <a:t>р</a:t>
            </a:r>
            <a:r>
              <a:rPr lang="hr-HR" b="1" i="1" u="sng" dirty="0" err="1" smtClean="0">
                <a:solidFill>
                  <a:srgbClr val="913DD4"/>
                </a:solidFill>
              </a:rPr>
              <a:t>иј</a:t>
            </a:r>
            <a:r>
              <a:rPr lang="bg-BG" b="1" i="1" u="sng" dirty="0" smtClean="0">
                <a:solidFill>
                  <a:srgbClr val="913DD4"/>
                </a:solidFill>
              </a:rPr>
              <a:t>ечи</a:t>
            </a:r>
            <a:r>
              <a:rPr lang="bg-BG" b="1" i="1" u="sng" dirty="0">
                <a:solidFill>
                  <a:srgbClr val="913DD4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bg-BG" b="1" dirty="0"/>
              <a:t>У </a:t>
            </a:r>
            <a:r>
              <a:rPr lang="bg-BG" b="1" dirty="0" err="1"/>
              <a:t>српском</a:t>
            </a:r>
            <a:r>
              <a:rPr lang="bg-BG" b="1" dirty="0"/>
              <a:t> </a:t>
            </a:r>
            <a:r>
              <a:rPr lang="bg-BG" b="1" dirty="0" err="1"/>
              <a:t>језику</a:t>
            </a:r>
            <a:r>
              <a:rPr lang="bg-BG" b="1" dirty="0"/>
              <a:t> </a:t>
            </a:r>
            <a:r>
              <a:rPr lang="bg-BG" b="1" dirty="0" err="1"/>
              <a:t>постоји</a:t>
            </a:r>
            <a:r>
              <a:rPr lang="bg-BG" b="1" dirty="0"/>
              <a:t> десет </a:t>
            </a:r>
            <a:r>
              <a:rPr lang="bg-BG" b="1" dirty="0" err="1"/>
              <a:t>врста</a:t>
            </a:r>
            <a:r>
              <a:rPr lang="bg-BG" b="1" dirty="0"/>
              <a:t> </a:t>
            </a:r>
            <a:r>
              <a:rPr lang="bg-BG" b="1" dirty="0" err="1" smtClean="0"/>
              <a:t>р</a:t>
            </a:r>
            <a:r>
              <a:rPr lang="hr-HR" b="1" dirty="0" err="1" smtClean="0"/>
              <a:t>иј</a:t>
            </a:r>
            <a:r>
              <a:rPr lang="bg-BG" b="1" dirty="0" smtClean="0"/>
              <a:t>ечи</a:t>
            </a:r>
            <a:r>
              <a:rPr lang="bg-BG" b="1" dirty="0"/>
              <a:t>, пет </a:t>
            </a:r>
            <a:r>
              <a:rPr lang="bg-BG" b="1" dirty="0" err="1" smtClean="0"/>
              <a:t>пром</a:t>
            </a:r>
            <a:r>
              <a:rPr lang="hr-HR" b="1" dirty="0" err="1" smtClean="0"/>
              <a:t>ј</a:t>
            </a:r>
            <a:r>
              <a:rPr lang="bg-BG" b="1" dirty="0" err="1" smtClean="0"/>
              <a:t>енљивих</a:t>
            </a:r>
            <a:r>
              <a:rPr lang="bg-BG" b="1" dirty="0" smtClean="0"/>
              <a:t> </a:t>
            </a:r>
            <a:r>
              <a:rPr lang="bg-BG" b="1" dirty="0"/>
              <a:t>и пет </a:t>
            </a:r>
            <a:r>
              <a:rPr lang="bg-BG" b="1" dirty="0" err="1" smtClean="0"/>
              <a:t>непром</a:t>
            </a:r>
            <a:r>
              <a:rPr lang="hr-HR" b="1" dirty="0" err="1" smtClean="0"/>
              <a:t>ј</a:t>
            </a:r>
            <a:r>
              <a:rPr lang="bg-BG" b="1" dirty="0" err="1" smtClean="0"/>
              <a:t>енљивих</a:t>
            </a:r>
            <a:r>
              <a:rPr lang="bg-BG" b="1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3" y="999647"/>
            <a:ext cx="4734838" cy="494475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885974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584" y="231649"/>
            <a:ext cx="10222282" cy="789139"/>
          </a:xfrm>
        </p:spPr>
        <p:txBody>
          <a:bodyPr>
            <a:normAutofit/>
          </a:bodyPr>
          <a:lstStyle/>
          <a:p>
            <a:pPr algn="ctr"/>
            <a:r>
              <a:rPr lang="en-US" sz="2300" b="1" dirty="0" err="1" smtClean="0">
                <a:solidFill>
                  <a:srgbClr val="7030A0"/>
                </a:solidFill>
                <a:latin typeface="+mn-lt"/>
              </a:rPr>
              <a:t>Да</a:t>
            </a:r>
            <a:r>
              <a:rPr lang="en-US" sz="23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300" b="1" dirty="0" err="1" smtClean="0">
                <a:solidFill>
                  <a:srgbClr val="7030A0"/>
                </a:solidFill>
                <a:latin typeface="+mn-lt"/>
              </a:rPr>
              <a:t>поновимо</a:t>
            </a:r>
            <a:r>
              <a:rPr lang="en-US" sz="2300" b="1" dirty="0" smtClean="0">
                <a:solidFill>
                  <a:srgbClr val="7030A0"/>
                </a:solidFill>
                <a:latin typeface="+mn-lt"/>
              </a:rPr>
              <a:t>!</a:t>
            </a:r>
            <a:endParaRPr lang="en-US" sz="23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" t="11146" r="427"/>
          <a:stretch/>
        </p:blipFill>
        <p:spPr>
          <a:xfrm>
            <a:off x="1776692" y="1465546"/>
            <a:ext cx="8718115" cy="5392454"/>
          </a:xfrm>
          <a:effectLst>
            <a:softEdge rad="241300"/>
          </a:effectLst>
        </p:spPr>
      </p:pic>
      <p:sp>
        <p:nvSpPr>
          <p:cNvPr id="9" name="TextBox 8"/>
          <p:cNvSpPr txBox="1"/>
          <p:nvPr/>
        </p:nvSpPr>
        <p:spPr>
          <a:xfrm>
            <a:off x="4413505" y="1209925"/>
            <a:ext cx="3486911" cy="540147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300" b="1" u="sng" dirty="0" smtClean="0">
                <a:solidFill>
                  <a:srgbClr val="7030A0"/>
                </a:solidFill>
              </a:rPr>
              <a:t>ПРОМЈЕНЉИВА ВРСТА:</a:t>
            </a:r>
          </a:p>
          <a:p>
            <a:endParaRPr lang="en-US" sz="2300" b="1" u="sng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en-US" sz="2300" dirty="0" smtClean="0"/>
              <a:t>ИМЕНИЦЕ</a:t>
            </a:r>
          </a:p>
          <a:p>
            <a:pPr marL="342900" indent="-342900">
              <a:buAutoNum type="arabicPeriod"/>
            </a:pPr>
            <a:r>
              <a:rPr lang="en-US" sz="2300" dirty="0" smtClean="0"/>
              <a:t>ЗАМЈЕНИЦЕ</a:t>
            </a:r>
          </a:p>
          <a:p>
            <a:pPr marL="342900" indent="-342900">
              <a:buAutoNum type="arabicPeriod"/>
            </a:pPr>
            <a:r>
              <a:rPr lang="en-US" sz="2300" dirty="0" smtClean="0"/>
              <a:t>ПРИДЈЕВИ</a:t>
            </a:r>
          </a:p>
          <a:p>
            <a:pPr marL="342900" indent="-342900">
              <a:buAutoNum type="arabicPeriod"/>
            </a:pPr>
            <a:r>
              <a:rPr lang="en-US" sz="2300" b="1" u="sng" dirty="0" smtClean="0">
                <a:solidFill>
                  <a:srgbClr val="FF0000"/>
                </a:solidFill>
              </a:rPr>
              <a:t>БРОЈЕВИ</a:t>
            </a:r>
          </a:p>
          <a:p>
            <a:pPr marL="342900" indent="-342900">
              <a:buAutoNum type="arabicPeriod"/>
            </a:pPr>
            <a:r>
              <a:rPr lang="en-US" sz="2300" dirty="0" smtClean="0"/>
              <a:t>ГЛАГОЛИ</a:t>
            </a:r>
          </a:p>
          <a:p>
            <a:pPr marL="342900" indent="-342900">
              <a:buAutoNum type="arabicPeriod"/>
            </a:pPr>
            <a:endParaRPr lang="en-US" sz="2300" dirty="0" smtClean="0"/>
          </a:p>
          <a:p>
            <a:r>
              <a:rPr lang="en-US" sz="2300" b="1" u="sng" dirty="0" smtClean="0">
                <a:solidFill>
                  <a:srgbClr val="7030A0"/>
                </a:solidFill>
              </a:rPr>
              <a:t>НЕПРОМЈЕНЉИВА ВРСТА:</a:t>
            </a:r>
          </a:p>
          <a:p>
            <a:endParaRPr lang="en-US" sz="2300" b="1" u="sng" dirty="0" smtClean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300" dirty="0" smtClean="0"/>
              <a:t>ПРИЛОЗИ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smtClean="0"/>
              <a:t>ПРИЈЕДЛОЗИ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smtClean="0"/>
              <a:t>УЗВИЦИ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smtClean="0"/>
              <a:t>ВЕЗНИЦИ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smtClean="0"/>
              <a:t>РИЈЕЧЦЕ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175395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304" y="169516"/>
            <a:ext cx="4072003" cy="1020458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913DD4"/>
                </a:solidFill>
                <a:latin typeface="+mn-lt"/>
              </a:rPr>
              <a:t>БРОЈЕВИ</a:t>
            </a:r>
            <a:endParaRPr lang="en-US" sz="6000" b="1" dirty="0">
              <a:solidFill>
                <a:srgbClr val="913DD4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3775" y="2104373"/>
            <a:ext cx="10740025" cy="4072589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 smtClean="0"/>
              <a:t>Марко</a:t>
            </a:r>
            <a:r>
              <a:rPr lang="en-US" dirty="0" smtClean="0"/>
              <a:t>,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си</a:t>
            </a:r>
            <a:r>
              <a:rPr lang="en-US" dirty="0" smtClean="0"/>
              <a:t>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реду</a:t>
            </a:r>
            <a:r>
              <a:rPr lang="en-US" dirty="0" smtClean="0"/>
              <a:t> </a:t>
            </a:r>
            <a:r>
              <a:rPr lang="en-US" dirty="0" err="1" smtClean="0"/>
              <a:t>био</a:t>
            </a:r>
            <a:r>
              <a:rPr lang="en-US" dirty="0" smtClean="0"/>
              <a:t>, </a:t>
            </a:r>
            <a:r>
              <a:rPr lang="en-US" dirty="0" err="1" smtClean="0"/>
              <a:t>које</a:t>
            </a:r>
            <a:r>
              <a:rPr lang="en-US" dirty="0" smtClean="0"/>
              <a:t> </a:t>
            </a:r>
            <a:r>
              <a:rPr lang="en-US" dirty="0" err="1" smtClean="0"/>
              <a:t>мјесто</a:t>
            </a:r>
            <a:r>
              <a:rPr lang="en-US" dirty="0" smtClean="0"/>
              <a:t> </a:t>
            </a:r>
            <a:r>
              <a:rPr lang="en-US" dirty="0" err="1" smtClean="0"/>
              <a:t>освојио</a:t>
            </a:r>
            <a:r>
              <a:rPr lang="en-US" dirty="0" smtClean="0"/>
              <a:t>?</a:t>
            </a:r>
          </a:p>
          <a:p>
            <a:pPr>
              <a:buFontTx/>
              <a:buChar char="-"/>
            </a:pPr>
            <a:r>
              <a:rPr lang="en-US" b="1" u="sng" dirty="0" err="1" smtClean="0">
                <a:solidFill>
                  <a:srgbClr val="913DD4"/>
                </a:solidFill>
              </a:rPr>
              <a:t>Сто</a:t>
            </a:r>
            <a:r>
              <a:rPr lang="en-US" b="1" u="sng" dirty="0" smtClean="0">
                <a:solidFill>
                  <a:srgbClr val="913DD4"/>
                </a:solidFill>
              </a:rPr>
              <a:t> </a:t>
            </a:r>
            <a:r>
              <a:rPr lang="en-US" b="1" u="sng" dirty="0" err="1" smtClean="0">
                <a:solidFill>
                  <a:srgbClr val="913DD4"/>
                </a:solidFill>
              </a:rPr>
              <a:t>двадесет</a:t>
            </a:r>
            <a:r>
              <a:rPr lang="en-US" b="1" u="sng" dirty="0" smtClean="0">
                <a:solidFill>
                  <a:srgbClr val="913DD4"/>
                </a:solidFill>
              </a:rPr>
              <a:t> </a:t>
            </a:r>
            <a:r>
              <a:rPr lang="en-US" dirty="0" err="1" smtClean="0"/>
              <a:t>моја</a:t>
            </a:r>
            <a:r>
              <a:rPr lang="en-US" dirty="0" smtClean="0"/>
              <a:t> </a:t>
            </a:r>
            <a:r>
              <a:rPr lang="en-US" dirty="0" err="1" smtClean="0"/>
              <a:t>мета</a:t>
            </a:r>
            <a:r>
              <a:rPr lang="en-US" dirty="0" smtClean="0"/>
              <a:t>, </a:t>
            </a:r>
            <a:r>
              <a:rPr lang="en-US" dirty="0" err="1" smtClean="0"/>
              <a:t>летио</a:t>
            </a:r>
            <a:r>
              <a:rPr lang="en-US" dirty="0" smtClean="0"/>
              <a:t> </a:t>
            </a:r>
            <a:r>
              <a:rPr lang="en-US" dirty="0" err="1" smtClean="0"/>
              <a:t>сам</a:t>
            </a:r>
            <a:r>
              <a:rPr lang="en-US" dirty="0" smtClean="0"/>
              <a:t> </a:t>
            </a:r>
            <a:r>
              <a:rPr lang="en-US" dirty="0" err="1" smtClean="0"/>
              <a:t>ко</a:t>
            </a:r>
            <a:r>
              <a:rPr lang="en-US" dirty="0" smtClean="0"/>
              <a:t> </a:t>
            </a:r>
            <a:r>
              <a:rPr lang="en-US" dirty="0" err="1" smtClean="0"/>
              <a:t>ракета</a:t>
            </a:r>
            <a:r>
              <a:rPr lang="en-US" dirty="0" smtClean="0"/>
              <a:t>!</a:t>
            </a:r>
          </a:p>
          <a:p>
            <a:pPr>
              <a:buFontTx/>
              <a:buChar char="-"/>
            </a:pPr>
            <a:r>
              <a:rPr lang="en-US" dirty="0" err="1" smtClean="0"/>
              <a:t>Значи</a:t>
            </a:r>
            <a:r>
              <a:rPr lang="en-US" dirty="0" smtClean="0"/>
              <a:t>, </a:t>
            </a:r>
            <a:r>
              <a:rPr lang="en-US" dirty="0" err="1" smtClean="0"/>
              <a:t>тол’ко</a:t>
            </a:r>
            <a:r>
              <a:rPr lang="en-US" dirty="0" smtClean="0"/>
              <a:t> </a:t>
            </a:r>
            <a:r>
              <a:rPr lang="en-US" dirty="0" err="1" smtClean="0"/>
              <a:t>си</a:t>
            </a:r>
            <a:r>
              <a:rPr lang="en-US" dirty="0" smtClean="0"/>
              <a:t> </a:t>
            </a:r>
            <a:r>
              <a:rPr lang="en-US" dirty="0" err="1" smtClean="0"/>
              <a:t>скочио</a:t>
            </a:r>
            <a:r>
              <a:rPr lang="en-US" dirty="0" smtClean="0"/>
              <a:t>?</a:t>
            </a:r>
          </a:p>
          <a:p>
            <a:pPr>
              <a:buFontTx/>
              <a:buChar char="-"/>
            </a:pPr>
            <a:r>
              <a:rPr lang="en-US" dirty="0" err="1" smtClean="0"/>
              <a:t>Славан</a:t>
            </a:r>
            <a:r>
              <a:rPr lang="en-US" dirty="0" smtClean="0"/>
              <a:t> </a:t>
            </a:r>
            <a:r>
              <a:rPr lang="en-US" b="1" u="sng" dirty="0" err="1" smtClean="0">
                <a:solidFill>
                  <a:srgbClr val="913DD4"/>
                </a:solidFill>
              </a:rPr>
              <a:t>трећи</a:t>
            </a:r>
            <a:r>
              <a:rPr lang="en-US" dirty="0" smtClean="0"/>
              <a:t> </a:t>
            </a:r>
            <a:r>
              <a:rPr lang="en-US" dirty="0" err="1" smtClean="0"/>
              <a:t>ја</a:t>
            </a:r>
            <a:r>
              <a:rPr lang="en-US" dirty="0" smtClean="0"/>
              <a:t> </a:t>
            </a:r>
            <a:r>
              <a:rPr lang="en-US" dirty="0" err="1" smtClean="0"/>
              <a:t>сам</a:t>
            </a:r>
            <a:r>
              <a:rPr lang="en-US" dirty="0" smtClean="0"/>
              <a:t> </a:t>
            </a:r>
            <a:r>
              <a:rPr lang="en-US" dirty="0" err="1" smtClean="0"/>
              <a:t>био</a:t>
            </a:r>
            <a:r>
              <a:rPr lang="en-US" dirty="0" smtClean="0"/>
              <a:t>!</a:t>
            </a:r>
          </a:p>
          <a:p>
            <a:pPr>
              <a:buFontTx/>
              <a:buChar char="-"/>
            </a:pPr>
            <a:r>
              <a:rPr lang="en-US" dirty="0" err="1" smtClean="0"/>
              <a:t>Браво</a:t>
            </a:r>
            <a:r>
              <a:rPr lang="en-US" dirty="0" smtClean="0"/>
              <a:t>, </a:t>
            </a:r>
            <a:r>
              <a:rPr lang="en-US" b="1" u="sng" dirty="0" err="1" smtClean="0">
                <a:solidFill>
                  <a:srgbClr val="913DD4"/>
                </a:solidFill>
              </a:rPr>
              <a:t>трећи</a:t>
            </a:r>
            <a:r>
              <a:rPr lang="en-US" dirty="0" smtClean="0"/>
              <a:t>!</a:t>
            </a:r>
            <a:r>
              <a:rPr lang="en-US" dirty="0"/>
              <a:t> </a:t>
            </a:r>
            <a:r>
              <a:rPr lang="en-US" dirty="0" err="1" smtClean="0"/>
              <a:t>А</a:t>
            </a:r>
            <a:r>
              <a:rPr lang="en-US" dirty="0" smtClean="0"/>
              <a:t> </a:t>
            </a:r>
            <a:r>
              <a:rPr lang="en-US" dirty="0" err="1" smtClean="0"/>
              <a:t>кол’ко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такмичило</a:t>
            </a:r>
            <a:r>
              <a:rPr lang="en-US" dirty="0" smtClean="0"/>
              <a:t>, </a:t>
            </a:r>
            <a:r>
              <a:rPr lang="en-US" dirty="0" err="1" smtClean="0"/>
              <a:t>кол’ко</a:t>
            </a:r>
            <a:r>
              <a:rPr lang="en-US" dirty="0" smtClean="0"/>
              <a:t> </a:t>
            </a:r>
            <a:r>
              <a:rPr lang="en-US" dirty="0" err="1" smtClean="0"/>
              <a:t>вас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старту</a:t>
            </a:r>
            <a:r>
              <a:rPr lang="en-US" dirty="0" smtClean="0"/>
              <a:t> </a:t>
            </a:r>
            <a:r>
              <a:rPr lang="en-US" dirty="0" err="1" smtClean="0"/>
              <a:t>било</a:t>
            </a:r>
            <a:r>
              <a:rPr lang="en-US" dirty="0" smtClean="0"/>
              <a:t>?</a:t>
            </a:r>
          </a:p>
          <a:p>
            <a:pPr>
              <a:buFontTx/>
              <a:buChar char="-"/>
            </a:pP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старту</a:t>
            </a:r>
            <a:r>
              <a:rPr lang="en-US" dirty="0" smtClean="0"/>
              <a:t> </a:t>
            </a:r>
            <a:r>
              <a:rPr lang="en-US" dirty="0" err="1" smtClean="0"/>
              <a:t>нас</a:t>
            </a:r>
            <a:r>
              <a:rPr lang="en-US" dirty="0" smtClean="0"/>
              <a:t> </a:t>
            </a:r>
            <a:r>
              <a:rPr lang="en-US" dirty="0" err="1" smtClean="0"/>
              <a:t>било</a:t>
            </a:r>
            <a:r>
              <a:rPr lang="en-US" dirty="0" smtClean="0"/>
              <a:t> </a:t>
            </a:r>
            <a:r>
              <a:rPr lang="en-US" b="1" u="sng" dirty="0" err="1" smtClean="0">
                <a:solidFill>
                  <a:srgbClr val="913DD4"/>
                </a:solidFill>
              </a:rPr>
              <a:t>троје</a:t>
            </a:r>
            <a:r>
              <a:rPr lang="en-US" dirty="0" smtClean="0"/>
              <a:t>, </a:t>
            </a:r>
            <a:r>
              <a:rPr lang="en-US" dirty="0" err="1" smtClean="0"/>
              <a:t>ето</a:t>
            </a:r>
            <a:r>
              <a:rPr lang="en-US" dirty="0" smtClean="0"/>
              <a:t>, </a:t>
            </a:r>
            <a:r>
              <a:rPr lang="en-US" dirty="0" err="1" smtClean="0"/>
              <a:t>то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!</a:t>
            </a:r>
          </a:p>
          <a:p>
            <a:pPr>
              <a:buFontTx/>
              <a:buChar char="-"/>
            </a:pPr>
            <a:r>
              <a:rPr lang="en-US" dirty="0" err="1" smtClean="0"/>
              <a:t>Шта</a:t>
            </a:r>
            <a:r>
              <a:rPr lang="en-US" dirty="0" smtClean="0"/>
              <a:t> </a:t>
            </a:r>
            <a:r>
              <a:rPr lang="en-US" dirty="0" err="1" smtClean="0"/>
              <a:t>мислите</a:t>
            </a:r>
            <a:r>
              <a:rPr lang="en-US" dirty="0" smtClean="0"/>
              <a:t>: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л</a:t>
            </a:r>
            <a:r>
              <a:rPr lang="en-US" dirty="0" smtClean="0"/>
              <a:t>’ </a:t>
            </a:r>
            <a:r>
              <a:rPr lang="en-US" dirty="0" err="1" smtClean="0"/>
              <a:t>бројеве</a:t>
            </a:r>
            <a:r>
              <a:rPr lang="en-US" dirty="0" smtClean="0"/>
              <a:t> </a:t>
            </a: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 err="1" smtClean="0"/>
              <a:t>зна</a:t>
            </a:r>
            <a:r>
              <a:rPr lang="en-US" dirty="0" smtClean="0"/>
              <a:t> </a:t>
            </a:r>
            <a:r>
              <a:rPr lang="en-US" dirty="0" err="1" smtClean="0"/>
              <a:t>Лука</a:t>
            </a:r>
            <a:r>
              <a:rPr lang="en-US" dirty="0" smtClean="0"/>
              <a:t>, </a:t>
            </a:r>
            <a:r>
              <a:rPr lang="en-US" dirty="0" err="1" smtClean="0"/>
              <a:t>ил</a:t>
            </a:r>
            <a:r>
              <a:rPr lang="en-US" dirty="0" smtClean="0"/>
              <a:t>’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нека</a:t>
            </a:r>
            <a:r>
              <a:rPr lang="en-US" dirty="0" smtClean="0"/>
              <a:t> </a:t>
            </a:r>
            <a:r>
              <a:rPr lang="en-US" dirty="0" err="1" smtClean="0"/>
              <a:t>друга</a:t>
            </a:r>
            <a:r>
              <a:rPr lang="en-US" dirty="0" smtClean="0"/>
              <a:t> </a:t>
            </a:r>
            <a:r>
              <a:rPr lang="en-US" dirty="0" err="1" smtClean="0"/>
              <a:t>мука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097">
            <a:off x="8537531" y="1486631"/>
            <a:ext cx="3324616" cy="186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4087" y="363255"/>
            <a:ext cx="6739003" cy="5813708"/>
          </a:xfrm>
        </p:spPr>
        <p:txBody>
          <a:bodyPr>
            <a:normAutofit/>
          </a:bodyPr>
          <a:lstStyle/>
          <a:p>
            <a:r>
              <a:rPr lang="ru-RU" sz="4400" dirty="0" err="1"/>
              <a:t>Бројеви</a:t>
            </a:r>
            <a:r>
              <a:rPr lang="ru-RU" sz="4400" dirty="0"/>
              <a:t> су </a:t>
            </a:r>
            <a:r>
              <a:rPr lang="ru-RU" sz="4400" dirty="0" err="1" smtClean="0"/>
              <a:t>пром</a:t>
            </a:r>
            <a:r>
              <a:rPr lang="hr-HR" sz="4400" dirty="0" err="1" smtClean="0"/>
              <a:t>ј</a:t>
            </a:r>
            <a:r>
              <a:rPr lang="ru-RU" sz="4400" dirty="0" err="1" smtClean="0"/>
              <a:t>енљив</a:t>
            </a:r>
            <a:r>
              <a:rPr lang="hr-HR" sz="4400" dirty="0" err="1" smtClean="0"/>
              <a:t>а</a:t>
            </a:r>
            <a:r>
              <a:rPr lang="ru-RU" sz="4400" dirty="0" smtClean="0"/>
              <a:t> </a:t>
            </a:r>
            <a:r>
              <a:rPr lang="ru-RU" sz="4400" dirty="0" err="1" smtClean="0"/>
              <a:t>врста</a:t>
            </a:r>
            <a:r>
              <a:rPr lang="hr-HR" sz="4400" dirty="0" smtClean="0"/>
              <a:t> </a:t>
            </a:r>
            <a:r>
              <a:rPr lang="hr-HR" sz="4400" dirty="0" err="1" smtClean="0"/>
              <a:t>ријечи</a:t>
            </a:r>
            <a:r>
              <a:rPr lang="ru-RU" sz="4400" dirty="0" smtClean="0"/>
              <a:t> </a:t>
            </a:r>
            <a:r>
              <a:rPr lang="ru-RU" sz="4400" dirty="0" smtClean="0"/>
              <a:t>и </a:t>
            </a:r>
            <a:r>
              <a:rPr lang="ru-RU" sz="4400" dirty="0" err="1" smtClean="0"/>
              <a:t>пром</a:t>
            </a:r>
            <a:r>
              <a:rPr lang="hr-HR" sz="4400" dirty="0" err="1" smtClean="0"/>
              <a:t>ј</a:t>
            </a:r>
            <a:r>
              <a:rPr lang="ru-RU" sz="4400" dirty="0" err="1" smtClean="0"/>
              <a:t>ена</a:t>
            </a:r>
            <a:r>
              <a:rPr lang="hr-HR" sz="4400" dirty="0"/>
              <a:t> </a:t>
            </a:r>
            <a:r>
              <a:rPr lang="ru-RU" sz="4400" dirty="0" smtClean="0"/>
              <a:t>се </a:t>
            </a:r>
            <a:r>
              <a:rPr lang="ru-RU" sz="4400" dirty="0" err="1"/>
              <a:t>врши</a:t>
            </a:r>
            <a:r>
              <a:rPr lang="ru-RU" sz="4400" dirty="0"/>
              <a:t> </a:t>
            </a:r>
            <a:r>
              <a:rPr lang="ru-RU" sz="4400" dirty="0" err="1"/>
              <a:t>кроз</a:t>
            </a:r>
            <a:r>
              <a:rPr lang="ru-RU" sz="4400" dirty="0"/>
              <a:t> падеже</a:t>
            </a:r>
            <a:r>
              <a:rPr lang="ru-RU" sz="4400" dirty="0" smtClean="0"/>
              <a:t>. </a:t>
            </a:r>
            <a:endParaRPr lang="hr-HR" sz="4400" dirty="0" smtClean="0"/>
          </a:p>
          <a:p>
            <a:endParaRPr lang="hr-HR" sz="4400" dirty="0" smtClean="0"/>
          </a:p>
          <a:p>
            <a:r>
              <a:rPr lang="hr-HR" sz="4400" b="1" i="1" dirty="0" smtClean="0">
                <a:solidFill>
                  <a:srgbClr val="AF49FA"/>
                </a:solidFill>
              </a:rPr>
              <a:t>ДЕКЛИНАЦИЈА - ДЕКЛИНИРАЊЕ</a:t>
            </a:r>
            <a:endParaRPr lang="ru-RU" sz="4400" b="1" i="1" dirty="0">
              <a:solidFill>
                <a:srgbClr val="AF49F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" b="6871"/>
          <a:stretch/>
        </p:blipFill>
        <p:spPr>
          <a:xfrm>
            <a:off x="7615824" y="1644857"/>
            <a:ext cx="4776592" cy="5455085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1484102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3775" y="388307"/>
            <a:ext cx="11210795" cy="5788656"/>
          </a:xfrm>
        </p:spPr>
        <p:txBody>
          <a:bodyPr>
            <a:normAutofit/>
          </a:bodyPr>
          <a:lstStyle/>
          <a:p>
            <a:r>
              <a:rPr lang="ru-RU" sz="4800" dirty="0" err="1"/>
              <a:t>Бројеви</a:t>
            </a:r>
            <a:r>
              <a:rPr lang="ru-RU" sz="4800" dirty="0"/>
              <a:t> су </a:t>
            </a:r>
            <a:r>
              <a:rPr lang="ru-RU" sz="4800" dirty="0" err="1"/>
              <a:t>несамосталне</a:t>
            </a:r>
            <a:r>
              <a:rPr lang="ru-RU" sz="4800" dirty="0"/>
              <a:t>, </a:t>
            </a:r>
            <a:r>
              <a:rPr lang="ru-RU" sz="4800" dirty="0" err="1"/>
              <a:t>одредбене</a:t>
            </a:r>
            <a:r>
              <a:rPr lang="ru-RU" sz="4800" dirty="0"/>
              <a:t> </a:t>
            </a:r>
            <a:r>
              <a:rPr lang="ru-RU" sz="4800" dirty="0" smtClean="0"/>
              <a:t>р</a:t>
            </a:r>
            <a:r>
              <a:rPr lang="hr-HR" sz="4800" dirty="0" err="1" smtClean="0"/>
              <a:t>иј</a:t>
            </a:r>
            <a:r>
              <a:rPr lang="ru-RU" sz="4800" dirty="0" err="1" smtClean="0"/>
              <a:t>ечи</a:t>
            </a:r>
            <a:r>
              <a:rPr lang="ru-RU" sz="4800" dirty="0" smtClean="0"/>
              <a:t> </a:t>
            </a:r>
            <a:r>
              <a:rPr lang="ru-RU" sz="4800" dirty="0" err="1"/>
              <a:t>које</a:t>
            </a:r>
            <a:r>
              <a:rPr lang="ru-RU" sz="4800" dirty="0"/>
              <a:t> </a:t>
            </a:r>
            <a:r>
              <a:rPr lang="ru-RU" sz="4800" dirty="0" err="1"/>
              <a:t>означавају</a:t>
            </a:r>
            <a:r>
              <a:rPr lang="ru-RU" sz="4800" dirty="0"/>
              <a:t> </a:t>
            </a:r>
            <a:r>
              <a:rPr lang="ru-RU" sz="4800" dirty="0" err="1" smtClean="0"/>
              <a:t>колико</a:t>
            </a:r>
            <a:r>
              <a:rPr lang="hr-HR" sz="4800" dirty="0" smtClean="0"/>
              <a:t> </a:t>
            </a:r>
            <a:r>
              <a:rPr lang="hr-HR" sz="4800" dirty="0" err="1" smtClean="0"/>
              <a:t>нечега</a:t>
            </a:r>
            <a:r>
              <a:rPr lang="ru-RU" sz="4800" dirty="0" smtClean="0"/>
              <a:t> </a:t>
            </a:r>
            <a:r>
              <a:rPr lang="ru-RU" sz="4800" dirty="0" err="1" smtClean="0"/>
              <a:t>има</a:t>
            </a:r>
            <a:r>
              <a:rPr lang="hr-HR" sz="4800" dirty="0" smtClean="0"/>
              <a:t> </a:t>
            </a:r>
            <a:r>
              <a:rPr lang="hr-HR" sz="4800" dirty="0" err="1" smtClean="0"/>
              <a:t>на</a:t>
            </a:r>
            <a:r>
              <a:rPr lang="hr-HR" sz="4800" dirty="0" smtClean="0"/>
              <a:t> </a:t>
            </a:r>
            <a:r>
              <a:rPr lang="hr-HR" sz="4800" dirty="0" err="1" smtClean="0"/>
              <a:t>броју</a:t>
            </a:r>
            <a:r>
              <a:rPr lang="hr-HR" sz="4800" dirty="0" smtClean="0"/>
              <a:t>, </a:t>
            </a:r>
            <a:r>
              <a:rPr lang="hr-HR" sz="4800" dirty="0" err="1" smtClean="0"/>
              <a:t>колико</a:t>
            </a:r>
            <a:r>
              <a:rPr lang="hr-HR" sz="4800" dirty="0" smtClean="0"/>
              <a:t> </a:t>
            </a:r>
            <a:r>
              <a:rPr lang="hr-HR" sz="4800" dirty="0" err="1" smtClean="0"/>
              <a:t>нечега</a:t>
            </a:r>
            <a:r>
              <a:rPr lang="hr-HR" sz="4800" dirty="0" smtClean="0"/>
              <a:t> </a:t>
            </a:r>
            <a:r>
              <a:rPr lang="hr-HR" sz="4800" dirty="0" err="1" smtClean="0"/>
              <a:t>има</a:t>
            </a:r>
            <a:r>
              <a:rPr lang="hr-HR" sz="4800" dirty="0" smtClean="0"/>
              <a:t> </a:t>
            </a:r>
            <a:r>
              <a:rPr lang="hr-HR" sz="4800" dirty="0" err="1" smtClean="0"/>
              <a:t>у</a:t>
            </a:r>
            <a:r>
              <a:rPr lang="hr-HR" sz="4800" dirty="0" smtClean="0"/>
              <a:t> </a:t>
            </a:r>
            <a:r>
              <a:rPr lang="hr-HR" sz="4800" dirty="0" err="1" smtClean="0"/>
              <a:t>збиру</a:t>
            </a:r>
            <a:r>
              <a:rPr lang="hr-HR" sz="4800" dirty="0" smtClean="0"/>
              <a:t> </a:t>
            </a:r>
            <a:r>
              <a:rPr lang="hr-HR" sz="4800" dirty="0" err="1" smtClean="0"/>
              <a:t>и</a:t>
            </a:r>
            <a:r>
              <a:rPr lang="hr-HR" sz="4800" dirty="0" smtClean="0"/>
              <a:t> </a:t>
            </a:r>
            <a:r>
              <a:rPr lang="hr-HR" sz="4800" dirty="0" err="1" smtClean="0"/>
              <a:t>које</a:t>
            </a:r>
            <a:r>
              <a:rPr lang="hr-HR" sz="4800" dirty="0" smtClean="0"/>
              <a:t> </a:t>
            </a:r>
            <a:r>
              <a:rPr lang="hr-HR" sz="4800" dirty="0" err="1" smtClean="0"/>
              <a:t>је</a:t>
            </a:r>
            <a:r>
              <a:rPr lang="hr-HR" sz="4800" dirty="0" smtClean="0"/>
              <a:t> </a:t>
            </a:r>
            <a:r>
              <a:rPr lang="hr-HR" sz="4800" dirty="0" err="1" smtClean="0"/>
              <a:t>нешто</a:t>
            </a:r>
            <a:r>
              <a:rPr lang="hr-HR" sz="4800" dirty="0" smtClean="0"/>
              <a:t> </a:t>
            </a:r>
            <a:r>
              <a:rPr lang="hr-HR" sz="4800" dirty="0" err="1" smtClean="0"/>
              <a:t>по</a:t>
            </a:r>
            <a:r>
              <a:rPr lang="hr-HR" sz="4800" dirty="0" smtClean="0"/>
              <a:t> </a:t>
            </a:r>
            <a:r>
              <a:rPr lang="hr-HR" sz="4800" dirty="0" err="1" smtClean="0"/>
              <a:t>реду</a:t>
            </a:r>
            <a:r>
              <a:rPr lang="hr-HR" sz="4800" dirty="0" smtClean="0"/>
              <a:t>.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19" y="3423399"/>
            <a:ext cx="5511452" cy="325175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438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6405" y="388307"/>
            <a:ext cx="10677395" cy="5788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u="sng" dirty="0" err="1"/>
              <a:t>Бројеви</a:t>
            </a:r>
            <a:r>
              <a:rPr lang="ru-RU" sz="5400" u="sng" dirty="0"/>
              <a:t> се д</a:t>
            </a:r>
            <a:r>
              <a:rPr lang="hr-HR" sz="5400" u="sng" dirty="0" err="1"/>
              <a:t>иј</a:t>
            </a:r>
            <a:r>
              <a:rPr lang="ru-RU" sz="5400" u="sng" dirty="0"/>
              <a:t>еле на</a:t>
            </a:r>
            <a:r>
              <a:rPr lang="hr-HR" sz="5400" u="sng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5400" b="1" dirty="0" err="1" smtClean="0">
                <a:solidFill>
                  <a:srgbClr val="AF49FA"/>
                </a:solidFill>
              </a:rPr>
              <a:t>основне</a:t>
            </a:r>
            <a:r>
              <a:rPr lang="ru-RU" sz="5400" b="1" dirty="0">
                <a:solidFill>
                  <a:srgbClr val="AF49FA"/>
                </a:solidFill>
              </a:rPr>
              <a:t>, </a:t>
            </a:r>
            <a:endParaRPr lang="hr-HR" sz="5400" b="1" dirty="0" smtClean="0">
              <a:solidFill>
                <a:srgbClr val="AF49FA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ru-RU" sz="5400" b="1" dirty="0" err="1" smtClean="0">
                <a:solidFill>
                  <a:srgbClr val="AF49FA"/>
                </a:solidFill>
              </a:rPr>
              <a:t>редне</a:t>
            </a:r>
            <a:r>
              <a:rPr lang="ru-RU" sz="5400" b="1" dirty="0" smtClean="0">
                <a:solidFill>
                  <a:srgbClr val="AF49FA"/>
                </a:solidFill>
              </a:rPr>
              <a:t> </a:t>
            </a:r>
            <a:r>
              <a:rPr lang="ru-RU" sz="5400" b="1" dirty="0">
                <a:solidFill>
                  <a:srgbClr val="AF49FA"/>
                </a:solidFill>
              </a:rPr>
              <a:t>и </a:t>
            </a:r>
            <a:endParaRPr lang="hr-HR" sz="5400" b="1" dirty="0" smtClean="0">
              <a:solidFill>
                <a:srgbClr val="AF49FA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ru-RU" sz="5400" b="1" dirty="0" err="1" smtClean="0">
                <a:solidFill>
                  <a:srgbClr val="AF49FA"/>
                </a:solidFill>
              </a:rPr>
              <a:t>збирне</a:t>
            </a:r>
            <a:r>
              <a:rPr lang="ru-RU" sz="5400" b="1" dirty="0">
                <a:solidFill>
                  <a:srgbClr val="AF49FA"/>
                </a:solidFill>
              </a:rPr>
              <a:t>. </a:t>
            </a:r>
            <a:endParaRPr lang="en-US" sz="5400" b="1" dirty="0">
              <a:solidFill>
                <a:srgbClr val="AF49F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755" y="2192811"/>
            <a:ext cx="5542245" cy="4665189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088175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0" r="2153" b="9631"/>
          <a:stretch/>
        </p:blipFill>
        <p:spPr>
          <a:xfrm>
            <a:off x="-22482" y="-1"/>
            <a:ext cx="11614259" cy="6911459"/>
          </a:xfrm>
          <a:prstGeom prst="rect">
            <a:avLst/>
          </a:prstGeom>
        </p:spPr>
      </p:pic>
      <p:pic>
        <p:nvPicPr>
          <p:cNvPr id="5" name="Content Placehold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90" y="1343943"/>
            <a:ext cx="5468581" cy="4752459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1592755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748</Words>
  <Application>Microsoft Macintosh PowerPoint</Application>
  <PresentationFormat>Widescreen</PresentationFormat>
  <Paragraphs>145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Mangal</vt:lpstr>
      <vt:lpstr>Wingdings</vt:lpstr>
      <vt:lpstr>Office Theme</vt:lpstr>
      <vt:lpstr>PowerPoint Presentation</vt:lpstr>
      <vt:lpstr>БРОЈЕВИ</vt:lpstr>
      <vt:lpstr>Да поновимо!</vt:lpstr>
      <vt:lpstr>Да поновимо!</vt:lpstr>
      <vt:lpstr>БРОЈЕВИ</vt:lpstr>
      <vt:lpstr>PowerPoint Presentation</vt:lpstr>
      <vt:lpstr>PowerPoint Presentation</vt:lpstr>
      <vt:lpstr>PowerPoint Presentation</vt:lpstr>
      <vt:lpstr>PowerPoint Presentation</vt:lpstr>
      <vt:lpstr>1. Основни бројеви (главни) </vt:lpstr>
      <vt:lpstr>Број један, једнина:  </vt:lpstr>
      <vt:lpstr>Број два: (за мушки и средњи род је исто)  </vt:lpstr>
      <vt:lpstr>PowerPoint Presentation</vt:lpstr>
      <vt:lpstr>2. Редни бројеви </vt:lpstr>
      <vt:lpstr>Главни или редни број ✔</vt:lpstr>
      <vt:lpstr>PowerPoint Presentation</vt:lpstr>
      <vt:lpstr>3. Збирни бројеви </vt:lpstr>
      <vt:lpstr> </vt:lpstr>
      <vt:lpstr>PowerPoint Presentation</vt:lpstr>
      <vt:lpstr>ДОМАЋИ ЗАДАТАК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BROJEVI</dc:title>
  <dc:creator>natasaitaly85@gmail.com</dc:creator>
  <cp:lastModifiedBy>natasaitaly85@gmail.com</cp:lastModifiedBy>
  <cp:revision>49</cp:revision>
  <dcterms:created xsi:type="dcterms:W3CDTF">2020-03-25T10:33:10Z</dcterms:created>
  <dcterms:modified xsi:type="dcterms:W3CDTF">2020-03-26T15:05:26Z</dcterms:modified>
</cp:coreProperties>
</file>