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F0AD14-7260-4738-B6A8-9DB83490C35E}" type="datetimeFigureOut">
              <a:rPr lang="sr-Latn-BA" smtClean="0"/>
              <a:pPr/>
              <a:t>13.4.2020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26F3960F-6C25-486C-905A-185F2187A594}" type="slidenum">
              <a:rPr lang="sr-Latn-BA" smtClean="0"/>
              <a:pPr/>
              <a:t>‹#›</a:t>
            </a:fld>
            <a:endParaRPr lang="sr-Latn-BA"/>
          </a:p>
        </p:txBody>
      </p:sp>
    </p:spTree>
    <p:extLst>
      <p:ext uri="{BB962C8B-B14F-4D97-AF65-F5344CB8AC3E}">
        <p14:creationId xmlns:p14="http://schemas.microsoft.com/office/powerpoint/2010/main" xmlns="" val="2583711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F0AD14-7260-4738-B6A8-9DB83490C35E}" type="datetimeFigureOut">
              <a:rPr lang="sr-Latn-BA" smtClean="0"/>
              <a:pPr/>
              <a:t>13.4.2020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26F3960F-6C25-486C-905A-185F2187A594}" type="slidenum">
              <a:rPr lang="sr-Latn-BA" smtClean="0"/>
              <a:pPr/>
              <a:t>‹#›</a:t>
            </a:fld>
            <a:endParaRPr lang="sr-Latn-BA"/>
          </a:p>
        </p:txBody>
      </p:sp>
    </p:spTree>
    <p:extLst>
      <p:ext uri="{BB962C8B-B14F-4D97-AF65-F5344CB8AC3E}">
        <p14:creationId xmlns:p14="http://schemas.microsoft.com/office/powerpoint/2010/main" xmlns="" val="3822924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F0AD14-7260-4738-B6A8-9DB83490C35E}" type="datetimeFigureOut">
              <a:rPr lang="sr-Latn-BA" smtClean="0"/>
              <a:pPr/>
              <a:t>13.4.2020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26F3960F-6C25-486C-905A-185F2187A594}" type="slidenum">
              <a:rPr lang="sr-Latn-BA" smtClean="0"/>
              <a:pPr/>
              <a:t>‹#›</a:t>
            </a:fld>
            <a:endParaRPr lang="sr-Latn-B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4201258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F0AD14-7260-4738-B6A8-9DB83490C35E}" type="datetimeFigureOut">
              <a:rPr lang="sr-Latn-BA" smtClean="0"/>
              <a:pPr/>
              <a:t>13.4.2020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26F3960F-6C25-486C-905A-185F2187A594}" type="slidenum">
              <a:rPr lang="sr-Latn-BA" smtClean="0"/>
              <a:pPr/>
              <a:t>‹#›</a:t>
            </a:fld>
            <a:endParaRPr lang="sr-Latn-BA"/>
          </a:p>
        </p:txBody>
      </p:sp>
    </p:spTree>
    <p:extLst>
      <p:ext uri="{BB962C8B-B14F-4D97-AF65-F5344CB8AC3E}">
        <p14:creationId xmlns:p14="http://schemas.microsoft.com/office/powerpoint/2010/main" xmlns="" val="874254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F0AD14-7260-4738-B6A8-9DB83490C35E}" type="datetimeFigureOut">
              <a:rPr lang="sr-Latn-BA" smtClean="0"/>
              <a:pPr/>
              <a:t>13.4.2020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26F3960F-6C25-486C-905A-185F2187A594}" type="slidenum">
              <a:rPr lang="sr-Latn-BA" smtClean="0"/>
              <a:pPr/>
              <a:t>‹#›</a:t>
            </a:fld>
            <a:endParaRPr lang="sr-Latn-B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921902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F0AD14-7260-4738-B6A8-9DB83490C35E}" type="datetimeFigureOut">
              <a:rPr lang="sr-Latn-BA" smtClean="0"/>
              <a:pPr/>
              <a:t>13.4.2020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26F3960F-6C25-486C-905A-185F2187A594}" type="slidenum">
              <a:rPr lang="sr-Latn-BA" smtClean="0"/>
              <a:pPr/>
              <a:t>‹#›</a:t>
            </a:fld>
            <a:endParaRPr lang="sr-Latn-BA"/>
          </a:p>
        </p:txBody>
      </p:sp>
    </p:spTree>
    <p:extLst>
      <p:ext uri="{BB962C8B-B14F-4D97-AF65-F5344CB8AC3E}">
        <p14:creationId xmlns:p14="http://schemas.microsoft.com/office/powerpoint/2010/main" xmlns="" val="33114458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F0AD14-7260-4738-B6A8-9DB83490C35E}" type="datetimeFigureOut">
              <a:rPr lang="sr-Latn-BA" smtClean="0"/>
              <a:pPr/>
              <a:t>13.4.2020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26F3960F-6C25-486C-905A-185F2187A594}" type="slidenum">
              <a:rPr lang="sr-Latn-BA" smtClean="0"/>
              <a:pPr/>
              <a:t>‹#›</a:t>
            </a:fld>
            <a:endParaRPr lang="sr-Latn-BA"/>
          </a:p>
        </p:txBody>
      </p:sp>
    </p:spTree>
    <p:extLst>
      <p:ext uri="{BB962C8B-B14F-4D97-AF65-F5344CB8AC3E}">
        <p14:creationId xmlns:p14="http://schemas.microsoft.com/office/powerpoint/2010/main" xmlns="" val="36358237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F0AD14-7260-4738-B6A8-9DB83490C35E}" type="datetimeFigureOut">
              <a:rPr lang="sr-Latn-BA" smtClean="0"/>
              <a:pPr/>
              <a:t>13.4.2020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26F3960F-6C25-486C-905A-185F2187A594}" type="slidenum">
              <a:rPr lang="sr-Latn-BA" smtClean="0"/>
              <a:pPr/>
              <a:t>‹#›</a:t>
            </a:fld>
            <a:endParaRPr lang="sr-Latn-BA"/>
          </a:p>
        </p:txBody>
      </p:sp>
    </p:spTree>
    <p:extLst>
      <p:ext uri="{BB962C8B-B14F-4D97-AF65-F5344CB8AC3E}">
        <p14:creationId xmlns:p14="http://schemas.microsoft.com/office/powerpoint/2010/main" xmlns="" val="1947454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F0AD14-7260-4738-B6A8-9DB83490C35E}" type="datetimeFigureOut">
              <a:rPr lang="sr-Latn-BA" smtClean="0"/>
              <a:pPr/>
              <a:t>13.4.2020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26F3960F-6C25-486C-905A-185F2187A594}" type="slidenum">
              <a:rPr lang="sr-Latn-BA" smtClean="0"/>
              <a:pPr/>
              <a:t>‹#›</a:t>
            </a:fld>
            <a:endParaRPr lang="sr-Latn-BA"/>
          </a:p>
        </p:txBody>
      </p:sp>
    </p:spTree>
    <p:extLst>
      <p:ext uri="{BB962C8B-B14F-4D97-AF65-F5344CB8AC3E}">
        <p14:creationId xmlns:p14="http://schemas.microsoft.com/office/powerpoint/2010/main" xmlns="" val="2559422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F0AD14-7260-4738-B6A8-9DB83490C35E}" type="datetimeFigureOut">
              <a:rPr lang="sr-Latn-BA" smtClean="0"/>
              <a:pPr/>
              <a:t>13.4.2020</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26F3960F-6C25-486C-905A-185F2187A594}" type="slidenum">
              <a:rPr lang="sr-Latn-BA" smtClean="0"/>
              <a:pPr/>
              <a:t>‹#›</a:t>
            </a:fld>
            <a:endParaRPr lang="sr-Latn-BA"/>
          </a:p>
        </p:txBody>
      </p:sp>
    </p:spTree>
    <p:extLst>
      <p:ext uri="{BB962C8B-B14F-4D97-AF65-F5344CB8AC3E}">
        <p14:creationId xmlns:p14="http://schemas.microsoft.com/office/powerpoint/2010/main" xmlns="" val="2253795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F0AD14-7260-4738-B6A8-9DB83490C35E}" type="datetimeFigureOut">
              <a:rPr lang="sr-Latn-BA" smtClean="0"/>
              <a:pPr/>
              <a:t>13.4.2020</a:t>
            </a:fld>
            <a:endParaRPr lang="sr-Latn-BA"/>
          </a:p>
        </p:txBody>
      </p:sp>
      <p:sp>
        <p:nvSpPr>
          <p:cNvPr id="6" name="Footer Placeholder 5"/>
          <p:cNvSpPr>
            <a:spLocks noGrp="1"/>
          </p:cNvSpPr>
          <p:nvPr>
            <p:ph type="ftr" sz="quarter" idx="11"/>
          </p:nvPr>
        </p:nvSpPr>
        <p:spPr/>
        <p:txBody>
          <a:bodyPr/>
          <a:lstStyle/>
          <a:p>
            <a:endParaRPr lang="sr-Latn-BA"/>
          </a:p>
        </p:txBody>
      </p:sp>
      <p:sp>
        <p:nvSpPr>
          <p:cNvPr id="7" name="Slide Number Placeholder 6"/>
          <p:cNvSpPr>
            <a:spLocks noGrp="1"/>
          </p:cNvSpPr>
          <p:nvPr>
            <p:ph type="sldNum" sz="quarter" idx="12"/>
          </p:nvPr>
        </p:nvSpPr>
        <p:spPr/>
        <p:txBody>
          <a:bodyPr/>
          <a:lstStyle/>
          <a:p>
            <a:fld id="{26F3960F-6C25-486C-905A-185F2187A594}" type="slidenum">
              <a:rPr lang="sr-Latn-BA" smtClean="0"/>
              <a:pPr/>
              <a:t>‹#›</a:t>
            </a:fld>
            <a:endParaRPr lang="sr-Latn-BA"/>
          </a:p>
        </p:txBody>
      </p:sp>
    </p:spTree>
    <p:extLst>
      <p:ext uri="{BB962C8B-B14F-4D97-AF65-F5344CB8AC3E}">
        <p14:creationId xmlns:p14="http://schemas.microsoft.com/office/powerpoint/2010/main" xmlns="" val="1169740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F0AD14-7260-4738-B6A8-9DB83490C35E}" type="datetimeFigureOut">
              <a:rPr lang="sr-Latn-BA" smtClean="0"/>
              <a:pPr/>
              <a:t>13.4.2020</a:t>
            </a:fld>
            <a:endParaRPr lang="sr-Latn-BA"/>
          </a:p>
        </p:txBody>
      </p:sp>
      <p:sp>
        <p:nvSpPr>
          <p:cNvPr id="8" name="Footer Placeholder 7"/>
          <p:cNvSpPr>
            <a:spLocks noGrp="1"/>
          </p:cNvSpPr>
          <p:nvPr>
            <p:ph type="ftr" sz="quarter" idx="11"/>
          </p:nvPr>
        </p:nvSpPr>
        <p:spPr/>
        <p:txBody>
          <a:bodyPr/>
          <a:lstStyle/>
          <a:p>
            <a:endParaRPr lang="sr-Latn-BA"/>
          </a:p>
        </p:txBody>
      </p:sp>
      <p:sp>
        <p:nvSpPr>
          <p:cNvPr id="9" name="Slide Number Placeholder 8"/>
          <p:cNvSpPr>
            <a:spLocks noGrp="1"/>
          </p:cNvSpPr>
          <p:nvPr>
            <p:ph type="sldNum" sz="quarter" idx="12"/>
          </p:nvPr>
        </p:nvSpPr>
        <p:spPr/>
        <p:txBody>
          <a:bodyPr/>
          <a:lstStyle/>
          <a:p>
            <a:fld id="{26F3960F-6C25-486C-905A-185F2187A594}" type="slidenum">
              <a:rPr lang="sr-Latn-BA" smtClean="0"/>
              <a:pPr/>
              <a:t>‹#›</a:t>
            </a:fld>
            <a:endParaRPr lang="sr-Latn-BA"/>
          </a:p>
        </p:txBody>
      </p:sp>
    </p:spTree>
    <p:extLst>
      <p:ext uri="{BB962C8B-B14F-4D97-AF65-F5344CB8AC3E}">
        <p14:creationId xmlns:p14="http://schemas.microsoft.com/office/powerpoint/2010/main" xmlns="" val="2217070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F0AD14-7260-4738-B6A8-9DB83490C35E}" type="datetimeFigureOut">
              <a:rPr lang="sr-Latn-BA" smtClean="0"/>
              <a:pPr/>
              <a:t>13.4.2020</a:t>
            </a:fld>
            <a:endParaRPr lang="sr-Latn-BA"/>
          </a:p>
        </p:txBody>
      </p:sp>
      <p:sp>
        <p:nvSpPr>
          <p:cNvPr id="4" name="Footer Placeholder 3"/>
          <p:cNvSpPr>
            <a:spLocks noGrp="1"/>
          </p:cNvSpPr>
          <p:nvPr>
            <p:ph type="ftr" sz="quarter" idx="11"/>
          </p:nvPr>
        </p:nvSpPr>
        <p:spPr/>
        <p:txBody>
          <a:bodyPr/>
          <a:lstStyle/>
          <a:p>
            <a:endParaRPr lang="sr-Latn-BA"/>
          </a:p>
        </p:txBody>
      </p:sp>
      <p:sp>
        <p:nvSpPr>
          <p:cNvPr id="5" name="Slide Number Placeholder 4"/>
          <p:cNvSpPr>
            <a:spLocks noGrp="1"/>
          </p:cNvSpPr>
          <p:nvPr>
            <p:ph type="sldNum" sz="quarter" idx="12"/>
          </p:nvPr>
        </p:nvSpPr>
        <p:spPr/>
        <p:txBody>
          <a:bodyPr/>
          <a:lstStyle/>
          <a:p>
            <a:fld id="{26F3960F-6C25-486C-905A-185F2187A594}" type="slidenum">
              <a:rPr lang="sr-Latn-BA" smtClean="0"/>
              <a:pPr/>
              <a:t>‹#›</a:t>
            </a:fld>
            <a:endParaRPr lang="sr-Latn-BA"/>
          </a:p>
        </p:txBody>
      </p:sp>
    </p:spTree>
    <p:extLst>
      <p:ext uri="{BB962C8B-B14F-4D97-AF65-F5344CB8AC3E}">
        <p14:creationId xmlns:p14="http://schemas.microsoft.com/office/powerpoint/2010/main" xmlns="" val="3355174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F0AD14-7260-4738-B6A8-9DB83490C35E}" type="datetimeFigureOut">
              <a:rPr lang="sr-Latn-BA" smtClean="0"/>
              <a:pPr/>
              <a:t>13.4.2020</a:t>
            </a:fld>
            <a:endParaRPr lang="sr-Latn-BA"/>
          </a:p>
        </p:txBody>
      </p:sp>
      <p:sp>
        <p:nvSpPr>
          <p:cNvPr id="3" name="Footer Placeholder 2"/>
          <p:cNvSpPr>
            <a:spLocks noGrp="1"/>
          </p:cNvSpPr>
          <p:nvPr>
            <p:ph type="ftr" sz="quarter" idx="11"/>
          </p:nvPr>
        </p:nvSpPr>
        <p:spPr/>
        <p:txBody>
          <a:bodyPr/>
          <a:lstStyle/>
          <a:p>
            <a:endParaRPr lang="sr-Latn-BA"/>
          </a:p>
        </p:txBody>
      </p:sp>
      <p:sp>
        <p:nvSpPr>
          <p:cNvPr id="4" name="Slide Number Placeholder 3"/>
          <p:cNvSpPr>
            <a:spLocks noGrp="1"/>
          </p:cNvSpPr>
          <p:nvPr>
            <p:ph type="sldNum" sz="quarter" idx="12"/>
          </p:nvPr>
        </p:nvSpPr>
        <p:spPr/>
        <p:txBody>
          <a:bodyPr/>
          <a:lstStyle/>
          <a:p>
            <a:fld id="{26F3960F-6C25-486C-905A-185F2187A594}" type="slidenum">
              <a:rPr lang="sr-Latn-BA" smtClean="0"/>
              <a:pPr/>
              <a:t>‹#›</a:t>
            </a:fld>
            <a:endParaRPr lang="sr-Latn-BA"/>
          </a:p>
        </p:txBody>
      </p:sp>
    </p:spTree>
    <p:extLst>
      <p:ext uri="{BB962C8B-B14F-4D97-AF65-F5344CB8AC3E}">
        <p14:creationId xmlns:p14="http://schemas.microsoft.com/office/powerpoint/2010/main" xmlns="" val="1814039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F0AD14-7260-4738-B6A8-9DB83490C35E}" type="datetimeFigureOut">
              <a:rPr lang="sr-Latn-BA" smtClean="0"/>
              <a:pPr/>
              <a:t>13.4.2020</a:t>
            </a:fld>
            <a:endParaRPr lang="sr-Latn-BA"/>
          </a:p>
        </p:txBody>
      </p:sp>
      <p:sp>
        <p:nvSpPr>
          <p:cNvPr id="6" name="Footer Placeholder 5"/>
          <p:cNvSpPr>
            <a:spLocks noGrp="1"/>
          </p:cNvSpPr>
          <p:nvPr>
            <p:ph type="ftr" sz="quarter" idx="11"/>
          </p:nvPr>
        </p:nvSpPr>
        <p:spPr/>
        <p:txBody>
          <a:bodyPr/>
          <a:lstStyle/>
          <a:p>
            <a:endParaRPr lang="sr-Latn-BA"/>
          </a:p>
        </p:txBody>
      </p:sp>
      <p:sp>
        <p:nvSpPr>
          <p:cNvPr id="7" name="Slide Number Placeholder 6"/>
          <p:cNvSpPr>
            <a:spLocks noGrp="1"/>
          </p:cNvSpPr>
          <p:nvPr>
            <p:ph type="sldNum" sz="quarter" idx="12"/>
          </p:nvPr>
        </p:nvSpPr>
        <p:spPr/>
        <p:txBody>
          <a:bodyPr/>
          <a:lstStyle/>
          <a:p>
            <a:fld id="{26F3960F-6C25-486C-905A-185F2187A594}" type="slidenum">
              <a:rPr lang="sr-Latn-BA" smtClean="0"/>
              <a:pPr/>
              <a:t>‹#›</a:t>
            </a:fld>
            <a:endParaRPr lang="sr-Latn-BA"/>
          </a:p>
        </p:txBody>
      </p:sp>
    </p:spTree>
    <p:extLst>
      <p:ext uri="{BB962C8B-B14F-4D97-AF65-F5344CB8AC3E}">
        <p14:creationId xmlns:p14="http://schemas.microsoft.com/office/powerpoint/2010/main" xmlns="" val="1049822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sr-Latn-BA"/>
          </a:p>
        </p:txBody>
      </p:sp>
      <p:sp>
        <p:nvSpPr>
          <p:cNvPr id="7" name="Slide Number Placeholder 6"/>
          <p:cNvSpPr>
            <a:spLocks noGrp="1"/>
          </p:cNvSpPr>
          <p:nvPr>
            <p:ph type="sldNum" sz="quarter" idx="12"/>
          </p:nvPr>
        </p:nvSpPr>
        <p:spPr/>
        <p:txBody>
          <a:bodyPr/>
          <a:lstStyle/>
          <a:p>
            <a:fld id="{26F3960F-6C25-486C-905A-185F2187A594}" type="slidenum">
              <a:rPr lang="sr-Latn-BA" smtClean="0"/>
              <a:pPr/>
              <a:t>‹#›</a:t>
            </a:fld>
            <a:endParaRPr lang="sr-Latn-BA"/>
          </a:p>
        </p:txBody>
      </p:sp>
      <p:sp>
        <p:nvSpPr>
          <p:cNvPr id="5" name="Date Placeholder 4"/>
          <p:cNvSpPr>
            <a:spLocks noGrp="1"/>
          </p:cNvSpPr>
          <p:nvPr>
            <p:ph type="dt" sz="half" idx="10"/>
          </p:nvPr>
        </p:nvSpPr>
        <p:spPr/>
        <p:txBody>
          <a:bodyPr/>
          <a:lstStyle/>
          <a:p>
            <a:fld id="{96F0AD14-7260-4738-B6A8-9DB83490C35E}" type="datetimeFigureOut">
              <a:rPr lang="sr-Latn-BA" smtClean="0"/>
              <a:pPr/>
              <a:t>13.4.2020</a:t>
            </a:fld>
            <a:endParaRPr lang="sr-Latn-BA"/>
          </a:p>
        </p:txBody>
      </p:sp>
    </p:spTree>
    <p:extLst>
      <p:ext uri="{BB962C8B-B14F-4D97-AF65-F5344CB8AC3E}">
        <p14:creationId xmlns:p14="http://schemas.microsoft.com/office/powerpoint/2010/main" xmlns="" val="4264775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6F0AD14-7260-4738-B6A8-9DB83490C35E}" type="datetimeFigureOut">
              <a:rPr lang="sr-Latn-BA" smtClean="0"/>
              <a:pPr/>
              <a:t>13.4.2020</a:t>
            </a:fld>
            <a:endParaRPr lang="sr-Latn-B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r-Latn-B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6F3960F-6C25-486C-905A-185F2187A594}" type="slidenum">
              <a:rPr lang="sr-Latn-BA" smtClean="0"/>
              <a:pPr/>
              <a:t>‹#›</a:t>
            </a:fld>
            <a:endParaRPr lang="sr-Latn-BA"/>
          </a:p>
        </p:txBody>
      </p:sp>
    </p:spTree>
    <p:extLst>
      <p:ext uri="{BB962C8B-B14F-4D97-AF65-F5344CB8AC3E}">
        <p14:creationId xmlns:p14="http://schemas.microsoft.com/office/powerpoint/2010/main" xmlns="" val="2756186118"/>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2B34A13-4FA6-4434-A324-D6FA0F3B6FFB}"/>
              </a:ext>
            </a:extLst>
          </p:cNvPr>
          <p:cNvSpPr>
            <a:spLocks noGrp="1"/>
          </p:cNvSpPr>
          <p:nvPr>
            <p:ph type="ctrTitle"/>
          </p:nvPr>
        </p:nvSpPr>
        <p:spPr/>
        <p:txBody>
          <a:bodyPr/>
          <a:lstStyle/>
          <a:p>
            <a:r>
              <a:rPr lang="sr-Cyrl-BA" dirty="0"/>
              <a:t>ЈЕДАНАЕСТИ ЧЛАН СИМВОЛА ВЈЕРЕ</a:t>
            </a:r>
            <a:endParaRPr lang="sr-Latn-BA" dirty="0"/>
          </a:p>
        </p:txBody>
      </p:sp>
      <p:sp>
        <p:nvSpPr>
          <p:cNvPr id="5" name="Text Placeholder 4">
            <a:extLst>
              <a:ext uri="{FF2B5EF4-FFF2-40B4-BE49-F238E27FC236}">
                <a16:creationId xmlns="" xmlns:a16="http://schemas.microsoft.com/office/drawing/2014/main" id="{2B945673-CBAF-4BEB-BDBA-79FDC0CADC62}"/>
              </a:ext>
            </a:extLst>
          </p:cNvPr>
          <p:cNvSpPr>
            <a:spLocks noGrp="1"/>
          </p:cNvSpPr>
          <p:nvPr>
            <p:ph type="subTitle" idx="1"/>
          </p:nvPr>
        </p:nvSpPr>
        <p:spPr>
          <a:xfrm>
            <a:off x="5303519" y="4050834"/>
            <a:ext cx="3970483" cy="651796"/>
          </a:xfrm>
        </p:spPr>
        <p:txBody>
          <a:bodyPr>
            <a:normAutofit/>
          </a:bodyPr>
          <a:lstStyle/>
          <a:p>
            <a:r>
              <a:rPr lang="sr-Cyrl-BA" sz="2400" dirty="0"/>
              <a:t>Чекам Васкрсење </a:t>
            </a:r>
            <a:r>
              <a:rPr lang="sr-Cyrl-BA" sz="2400" dirty="0" smtClean="0"/>
              <a:t>мртвих</a:t>
            </a:r>
            <a:r>
              <a:rPr lang="en-US" sz="2000" dirty="0" smtClean="0"/>
              <a:t>.</a:t>
            </a:r>
            <a:endParaRPr lang="sr-Latn-BA" sz="2000" dirty="0"/>
          </a:p>
        </p:txBody>
      </p:sp>
    </p:spTree>
    <p:extLst>
      <p:ext uri="{BB962C8B-B14F-4D97-AF65-F5344CB8AC3E}">
        <p14:creationId xmlns:p14="http://schemas.microsoft.com/office/powerpoint/2010/main" xmlns="" val="4102408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9A83E1C-9191-4362-82F8-E7AFD3CABDAA}"/>
              </a:ext>
            </a:extLst>
          </p:cNvPr>
          <p:cNvSpPr>
            <a:spLocks noGrp="1"/>
          </p:cNvSpPr>
          <p:nvPr>
            <p:ph idx="1"/>
          </p:nvPr>
        </p:nvSpPr>
        <p:spPr>
          <a:xfrm>
            <a:off x="323274" y="1115650"/>
            <a:ext cx="6012870" cy="5233635"/>
          </a:xfrm>
        </p:spPr>
        <p:txBody>
          <a:bodyPr/>
          <a:lstStyle/>
          <a:p>
            <a:pPr marL="0" indent="0">
              <a:buNone/>
            </a:pPr>
            <a:r>
              <a:rPr lang="sr-Cyrl-BA" sz="3200" baseline="-25000" dirty="0"/>
              <a:t>	У Једанаестом члану Символа вјере </a:t>
            </a:r>
            <a:r>
              <a:rPr lang="sr-Cyrl-BA" sz="3200" baseline="-25000" dirty="0" smtClean="0"/>
              <a:t>испов</a:t>
            </a:r>
            <a:r>
              <a:rPr lang="sr-Cyrl-RS" sz="3200" baseline="-25000" dirty="0" smtClean="0"/>
              <a:t>и</a:t>
            </a:r>
            <a:r>
              <a:rPr lang="sr-Cyrl-BA" sz="3200" baseline="-25000" dirty="0" smtClean="0"/>
              <a:t>једамо </a:t>
            </a:r>
            <a:r>
              <a:rPr lang="sr-Cyrl-BA" sz="3200" baseline="-25000" dirty="0"/>
              <a:t>вјеру у свеопште васкрсење.</a:t>
            </a:r>
          </a:p>
          <a:p>
            <a:pPr marL="0" indent="0">
              <a:buNone/>
            </a:pPr>
            <a:endParaRPr lang="sr-Cyrl-BA" sz="3200" baseline="-25000" dirty="0"/>
          </a:p>
          <a:p>
            <a:pPr marL="0" indent="0">
              <a:buNone/>
            </a:pPr>
            <a:r>
              <a:rPr lang="sr-Cyrl-BA" sz="3200" baseline="-25000" dirty="0"/>
              <a:t>	Када Господ Исус Христос буде дошао, сви људи </a:t>
            </a:r>
            <a:r>
              <a:rPr lang="sr-Cyrl-BA" sz="3200" baseline="-25000" dirty="0" smtClean="0"/>
              <a:t>ће васкрснути </a:t>
            </a:r>
            <a:r>
              <a:rPr lang="sr-Cyrl-BA" sz="3200" baseline="-25000" dirty="0"/>
              <a:t>и стаће пред Христа </a:t>
            </a:r>
            <a:r>
              <a:rPr lang="sr-Cyrl-BA" sz="3200" baseline="-25000" dirty="0" smtClean="0"/>
              <a:t>на </a:t>
            </a:r>
            <a:r>
              <a:rPr lang="sr-Cyrl-BA" sz="3200" baseline="-25000" dirty="0"/>
              <a:t>Суд.</a:t>
            </a:r>
          </a:p>
          <a:p>
            <a:pPr marL="0" indent="0">
              <a:buNone/>
            </a:pPr>
            <a:endParaRPr lang="sr-Cyrl-BA" sz="3200" baseline="-25000" dirty="0"/>
          </a:p>
          <a:p>
            <a:pPr marL="0" indent="0">
              <a:buNone/>
            </a:pPr>
            <a:r>
              <a:rPr lang="sr-Cyrl-BA" sz="3200" baseline="-25000" dirty="0"/>
              <a:t>	Бог је свемоћан, милостив и веома праведан.</a:t>
            </a:r>
          </a:p>
          <a:p>
            <a:pPr marL="0" indent="0">
              <a:buNone/>
            </a:pPr>
            <a:r>
              <a:rPr lang="sr-Cyrl-BA" sz="3200" baseline="-25000" dirty="0"/>
              <a:t>	</a:t>
            </a:r>
          </a:p>
          <a:p>
            <a:pPr marL="0" indent="0">
              <a:buNone/>
            </a:pPr>
            <a:r>
              <a:rPr lang="sr-Cyrl-BA" sz="3200" baseline="-25000" dirty="0"/>
              <a:t>Он ће пресудити по својој милости и правди.</a:t>
            </a:r>
          </a:p>
          <a:p>
            <a:pPr marL="0" indent="0">
              <a:buNone/>
            </a:pPr>
            <a:endParaRPr lang="sr-Latn-BA" baseline="-25000" dirty="0"/>
          </a:p>
        </p:txBody>
      </p:sp>
      <p:pic>
        <p:nvPicPr>
          <p:cNvPr id="9" name="Picture 8">
            <a:extLst>
              <a:ext uri="{FF2B5EF4-FFF2-40B4-BE49-F238E27FC236}">
                <a16:creationId xmlns="" xmlns:a16="http://schemas.microsoft.com/office/drawing/2014/main" id="{BA7743C1-B34B-4F22-A989-F6C1325B842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336144" y="1004552"/>
            <a:ext cx="5855855" cy="4479636"/>
          </a:xfrm>
          <a:prstGeom prst="rect">
            <a:avLst/>
          </a:prstGeom>
        </p:spPr>
      </p:pic>
    </p:spTree>
    <p:extLst>
      <p:ext uri="{BB962C8B-B14F-4D97-AF65-F5344CB8AC3E}">
        <p14:creationId xmlns:p14="http://schemas.microsoft.com/office/powerpoint/2010/main" xmlns="" val="3199502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BFA1884E-CCDB-4926-A706-15C7432DE82B}"/>
              </a:ext>
            </a:extLst>
          </p:cNvPr>
          <p:cNvSpPr>
            <a:spLocks noGrp="1"/>
          </p:cNvSpPr>
          <p:nvPr>
            <p:ph type="title"/>
          </p:nvPr>
        </p:nvSpPr>
        <p:spPr>
          <a:xfrm>
            <a:off x="1036902" y="2050867"/>
            <a:ext cx="4174836" cy="3879669"/>
          </a:xfrm>
        </p:spPr>
        <p:txBody>
          <a:bodyPr>
            <a:normAutofit fontScale="90000"/>
          </a:bodyPr>
          <a:lstStyle/>
          <a:p>
            <a:r>
              <a:rPr lang="sr-Cyrl-BA" sz="2000" dirty="0">
                <a:solidFill>
                  <a:schemeClr val="tx1"/>
                </a:solidFill>
              </a:rPr>
              <a:t>	</a:t>
            </a:r>
            <a:br>
              <a:rPr lang="sr-Cyrl-BA" sz="2000" dirty="0">
                <a:solidFill>
                  <a:schemeClr val="tx1"/>
                </a:solidFill>
              </a:rPr>
            </a:br>
            <a:r>
              <a:rPr lang="sr-Cyrl-BA" sz="2000" dirty="0">
                <a:solidFill>
                  <a:schemeClr val="tx1"/>
                </a:solidFill>
              </a:rPr>
              <a:t/>
            </a:r>
            <a:br>
              <a:rPr lang="sr-Cyrl-BA" sz="2000" dirty="0">
                <a:solidFill>
                  <a:schemeClr val="tx1"/>
                </a:solidFill>
              </a:rPr>
            </a:br>
            <a:r>
              <a:rPr lang="sr-Cyrl-BA" sz="2200" dirty="0">
                <a:solidFill>
                  <a:schemeClr val="tx1"/>
                </a:solidFill>
              </a:rPr>
              <a:t>	Свети Оци говоре </a:t>
            </a:r>
            <a:r>
              <a:rPr lang="sr-Cyrl-BA" sz="2200" dirty="0" smtClean="0">
                <a:solidFill>
                  <a:schemeClr val="tx1"/>
                </a:solidFill>
              </a:rPr>
              <a:t>како</a:t>
            </a:r>
            <a:r>
              <a:rPr lang="sr-Cyrl-BA" sz="2200" dirty="0" smtClean="0">
                <a:solidFill>
                  <a:schemeClr val="tx1"/>
                </a:solidFill>
              </a:rPr>
              <a:t> </a:t>
            </a:r>
            <a:r>
              <a:rPr lang="sr-Cyrl-BA" sz="2200" dirty="0">
                <a:solidFill>
                  <a:schemeClr val="tx1"/>
                </a:solidFill>
              </a:rPr>
              <a:t>је праведно да награду или казну добије цијели човјек</a:t>
            </a:r>
            <a:r>
              <a:rPr lang="sr-Cyrl-BA" sz="2200" dirty="0" smtClean="0">
                <a:solidFill>
                  <a:schemeClr val="tx1"/>
                </a:solidFill>
              </a:rPr>
              <a:t>. Јер, није </a:t>
            </a:r>
            <a:r>
              <a:rPr lang="sr-Cyrl-BA" sz="2200" dirty="0">
                <a:solidFill>
                  <a:schemeClr val="tx1"/>
                </a:solidFill>
              </a:rPr>
              <a:t>само душа чинила добро </a:t>
            </a:r>
            <a:r>
              <a:rPr lang="sr-Cyrl-BA" sz="2200" dirty="0" smtClean="0">
                <a:solidFill>
                  <a:schemeClr val="tx1"/>
                </a:solidFill>
              </a:rPr>
              <a:t>или зло</a:t>
            </a:r>
            <a:r>
              <a:rPr lang="sr-Cyrl-BA" sz="2200" dirty="0" smtClean="0">
                <a:solidFill>
                  <a:schemeClr val="tx1"/>
                </a:solidFill>
              </a:rPr>
              <a:t>, него </a:t>
            </a:r>
            <a:r>
              <a:rPr lang="sr-Cyrl-BA" sz="2200" dirty="0" smtClean="0">
                <a:solidFill>
                  <a:schemeClr val="tx1"/>
                </a:solidFill>
              </a:rPr>
              <a:t>душа заједно </a:t>
            </a:r>
            <a:r>
              <a:rPr lang="sr-Cyrl-BA" sz="2200" dirty="0">
                <a:solidFill>
                  <a:schemeClr val="tx1"/>
                </a:solidFill>
              </a:rPr>
              <a:t>са </a:t>
            </a:r>
            <a:r>
              <a:rPr lang="sr-Cyrl-BA" sz="2200" dirty="0" smtClean="0">
                <a:solidFill>
                  <a:schemeClr val="tx1"/>
                </a:solidFill>
              </a:rPr>
              <a:t>тијелом. Зато </a:t>
            </a:r>
            <a:r>
              <a:rPr lang="sr-Cyrl-BA" sz="2200" dirty="0">
                <a:solidFill>
                  <a:schemeClr val="tx1"/>
                </a:solidFill>
              </a:rPr>
              <a:t>ће Бог васкрснути </a:t>
            </a:r>
            <a:r>
              <a:rPr lang="sr-Cyrl-BA" sz="2200" dirty="0" smtClean="0">
                <a:solidFill>
                  <a:schemeClr val="tx1"/>
                </a:solidFill>
              </a:rPr>
              <a:t>цијелог човјека, да и </a:t>
            </a:r>
            <a:r>
              <a:rPr lang="sr-Cyrl-BA" sz="2200" dirty="0">
                <a:solidFill>
                  <a:schemeClr val="tx1"/>
                </a:solidFill>
              </a:rPr>
              <a:t>душа и </a:t>
            </a:r>
            <a:r>
              <a:rPr lang="sr-Cyrl-BA" sz="2200" dirty="0" smtClean="0">
                <a:solidFill>
                  <a:schemeClr val="tx1"/>
                </a:solidFill>
              </a:rPr>
              <a:t>тијело </a:t>
            </a:r>
            <a:r>
              <a:rPr lang="sr-Cyrl-BA" sz="2200" dirty="0">
                <a:solidFill>
                  <a:schemeClr val="tx1"/>
                </a:solidFill>
              </a:rPr>
              <a:t>добију вјечну награду у Господу</a:t>
            </a:r>
            <a:r>
              <a:rPr lang="sr-Cyrl-BA" sz="2200" dirty="0" smtClean="0">
                <a:solidFill>
                  <a:schemeClr val="tx1"/>
                </a:solidFill>
              </a:rPr>
              <a:t>, или </a:t>
            </a:r>
            <a:r>
              <a:rPr lang="sr-Cyrl-BA" sz="2200" dirty="0">
                <a:solidFill>
                  <a:schemeClr val="tx1"/>
                </a:solidFill>
              </a:rPr>
              <a:t>вјечну казну.</a:t>
            </a:r>
            <a:endParaRPr lang="sr-Latn-BA" sz="2200" dirty="0">
              <a:solidFill>
                <a:schemeClr val="tx1"/>
              </a:solidFill>
            </a:endParaRPr>
          </a:p>
        </p:txBody>
      </p:sp>
      <p:sp>
        <p:nvSpPr>
          <p:cNvPr id="3" name="Content Placeholder 2">
            <a:extLst>
              <a:ext uri="{FF2B5EF4-FFF2-40B4-BE49-F238E27FC236}">
                <a16:creationId xmlns="" xmlns:a16="http://schemas.microsoft.com/office/drawing/2014/main" id="{79D53514-E2AB-44FB-9DCE-6AAFCF240610}"/>
              </a:ext>
            </a:extLst>
          </p:cNvPr>
          <p:cNvSpPr>
            <a:spLocks noGrp="1"/>
          </p:cNvSpPr>
          <p:nvPr>
            <p:ph idx="4294967295"/>
          </p:nvPr>
        </p:nvSpPr>
        <p:spPr>
          <a:xfrm>
            <a:off x="64915" y="0"/>
            <a:ext cx="10169236" cy="2170098"/>
          </a:xfrm>
        </p:spPr>
        <p:txBody>
          <a:bodyPr>
            <a:normAutofit/>
          </a:bodyPr>
          <a:lstStyle/>
          <a:p>
            <a:pPr marL="0" indent="0">
              <a:buNone/>
            </a:pPr>
            <a:endParaRPr lang="sr-Cyrl-BA" dirty="0"/>
          </a:p>
          <a:p>
            <a:pPr marL="0" indent="0">
              <a:buNone/>
            </a:pPr>
            <a:r>
              <a:rPr lang="sr-Cyrl-BA" sz="2000" dirty="0"/>
              <a:t>- Подјелиће се једни људи у радост вјечну са Богом а други у таму са ђаволом.</a:t>
            </a:r>
          </a:p>
          <a:p>
            <a:pPr marL="0" indent="0">
              <a:buNone/>
            </a:pPr>
            <a:r>
              <a:rPr lang="sr-Cyrl-BA" sz="2000" dirty="0"/>
              <a:t>- Врлински живот је вјечна радост са Богом.</a:t>
            </a:r>
          </a:p>
          <a:p>
            <a:pPr marL="0" indent="0">
              <a:buNone/>
            </a:pPr>
            <a:r>
              <a:rPr lang="sr-Cyrl-BA" sz="2000" dirty="0"/>
              <a:t>- Живот у гријеху је вјечна патња у тами и паклу.</a:t>
            </a:r>
          </a:p>
          <a:p>
            <a:pPr marL="0" indent="0">
              <a:buNone/>
            </a:pPr>
            <a:endParaRPr lang="sr-Cyrl-BA" sz="2000" dirty="0"/>
          </a:p>
          <a:p>
            <a:pPr marL="0" indent="0">
              <a:buNone/>
            </a:pPr>
            <a:endParaRPr lang="sr-Latn-BA" dirty="0"/>
          </a:p>
        </p:txBody>
      </p:sp>
      <p:pic>
        <p:nvPicPr>
          <p:cNvPr id="6" name="Picture 5">
            <a:extLst>
              <a:ext uri="{FF2B5EF4-FFF2-40B4-BE49-F238E27FC236}">
                <a16:creationId xmlns="" xmlns:a16="http://schemas.microsoft.com/office/drawing/2014/main" id="{691C88AB-C664-4E4C-B480-F16B7DE14AB0}"/>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734610" y="1911925"/>
            <a:ext cx="3214255" cy="4299527"/>
          </a:xfrm>
          <a:prstGeom prst="rect">
            <a:avLst/>
          </a:prstGeom>
        </p:spPr>
      </p:pic>
    </p:spTree>
    <p:extLst>
      <p:ext uri="{BB962C8B-B14F-4D97-AF65-F5344CB8AC3E}">
        <p14:creationId xmlns:p14="http://schemas.microsoft.com/office/powerpoint/2010/main" xmlns="" val="304354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892D1CF9-C527-4639-AD85-C88DEE8E2BCC}"/>
              </a:ext>
            </a:extLst>
          </p:cNvPr>
          <p:cNvSpPr>
            <a:spLocks noGrp="1"/>
          </p:cNvSpPr>
          <p:nvPr>
            <p:ph type="title"/>
          </p:nvPr>
        </p:nvSpPr>
        <p:spPr/>
        <p:txBody>
          <a:bodyPr/>
          <a:lstStyle/>
          <a:p>
            <a:r>
              <a:rPr lang="sr-Cyrl-BA" dirty="0">
                <a:solidFill>
                  <a:srgbClr val="FF0000"/>
                </a:solidFill>
              </a:rPr>
              <a:t>Питања:</a:t>
            </a:r>
            <a:endParaRPr lang="sr-Latn-BA" dirty="0">
              <a:solidFill>
                <a:srgbClr val="FF0000"/>
              </a:solidFill>
            </a:endParaRPr>
          </a:p>
        </p:txBody>
      </p:sp>
      <p:sp>
        <p:nvSpPr>
          <p:cNvPr id="8" name="Content Placeholder 7">
            <a:extLst>
              <a:ext uri="{FF2B5EF4-FFF2-40B4-BE49-F238E27FC236}">
                <a16:creationId xmlns="" xmlns:a16="http://schemas.microsoft.com/office/drawing/2014/main" id="{D94EE01B-BD65-4925-8C57-D6B3EFE8BE4B}"/>
              </a:ext>
            </a:extLst>
          </p:cNvPr>
          <p:cNvSpPr>
            <a:spLocks noGrp="1"/>
          </p:cNvSpPr>
          <p:nvPr>
            <p:ph idx="1"/>
          </p:nvPr>
        </p:nvSpPr>
        <p:spPr>
          <a:xfrm>
            <a:off x="793244" y="1529526"/>
            <a:ext cx="9587128" cy="2707624"/>
          </a:xfrm>
        </p:spPr>
        <p:txBody>
          <a:bodyPr>
            <a:normAutofit/>
          </a:bodyPr>
          <a:lstStyle/>
          <a:p>
            <a:r>
              <a:rPr lang="sr-Cyrl-BA" sz="2400" dirty="0"/>
              <a:t>1</a:t>
            </a:r>
            <a:r>
              <a:rPr lang="sr-Cyrl-BA" sz="2400" dirty="0" smtClean="0"/>
              <a:t>. Шта </a:t>
            </a:r>
            <a:r>
              <a:rPr lang="sr-Cyrl-BA" sz="2400" dirty="0"/>
              <a:t>Црква исповједа </a:t>
            </a:r>
            <a:r>
              <a:rPr lang="sr-Cyrl-BA" sz="2400" dirty="0" smtClean="0"/>
              <a:t>Једанаестим </a:t>
            </a:r>
            <a:r>
              <a:rPr lang="sr-Cyrl-BA" sz="2400" dirty="0"/>
              <a:t>чланом Символа вјере?</a:t>
            </a:r>
          </a:p>
          <a:p>
            <a:r>
              <a:rPr lang="sr-Cyrl-BA" sz="2400" dirty="0" smtClean="0"/>
              <a:t>2. Шта ће </a:t>
            </a:r>
            <a:r>
              <a:rPr lang="sr-Cyrl-BA" sz="2400" dirty="0"/>
              <a:t>се догодити прије Страшнога суда Христовог?</a:t>
            </a:r>
          </a:p>
          <a:p>
            <a:r>
              <a:rPr lang="sr-Cyrl-BA" sz="2400" dirty="0"/>
              <a:t>3</a:t>
            </a:r>
            <a:r>
              <a:rPr lang="sr-Cyrl-BA" sz="2400" dirty="0" smtClean="0"/>
              <a:t>. Како </a:t>
            </a:r>
            <a:r>
              <a:rPr lang="sr-Cyrl-BA" sz="2400" dirty="0"/>
              <a:t>ће Христос судити људима?</a:t>
            </a:r>
          </a:p>
          <a:p>
            <a:endParaRPr lang="sr-Cyrl-BA" sz="2400" dirty="0"/>
          </a:p>
          <a:p>
            <a:r>
              <a:rPr lang="sr-Cyrl-BA" sz="2400" dirty="0" smtClean="0"/>
              <a:t>Уради задатке у радној свесци на стр</a:t>
            </a:r>
            <a:r>
              <a:rPr lang="sr-Cyrl-BA" sz="2400" dirty="0" smtClean="0"/>
              <a:t>ани</a:t>
            </a:r>
            <a:r>
              <a:rPr lang="sr-Cyrl-BA" sz="2400" dirty="0" smtClean="0"/>
              <a:t> 30</a:t>
            </a:r>
            <a:r>
              <a:rPr lang="sr-Cyrl-BA" sz="2400" dirty="0"/>
              <a:t>!</a:t>
            </a:r>
            <a:endParaRPr lang="sr-Latn-BA" sz="2400" dirty="0"/>
          </a:p>
        </p:txBody>
      </p:sp>
    </p:spTree>
    <p:extLst>
      <p:ext uri="{BB962C8B-B14F-4D97-AF65-F5344CB8AC3E}">
        <p14:creationId xmlns:p14="http://schemas.microsoft.com/office/powerpoint/2010/main" xmlns="" val="248951296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138</TotalTime>
  <Words>86</Words>
  <Application>Microsoft Office PowerPoint</Application>
  <PresentationFormat>Custom</PresentationFormat>
  <Paragraphs>20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Facet</vt:lpstr>
      <vt:lpstr>ЈЕДАНАЕСТИ ЧЛАН СИМВОЛА ВЈЕРЕ</vt:lpstr>
      <vt:lpstr>Slide 2</vt:lpstr>
      <vt:lpstr>    Свети Оци говоре како је праведно да награду или казну добије цијели човјек. Јер, није само душа чинила добро или зло, него душа заједно са тијелом. Зато ће Бог васкрснути цијелог човјека, да и душа и тијело добију вјечну награду у Господу, или вјечну казну.</vt:lpstr>
      <vt:lpstr>Питања: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ЈЕДАНАЕСТИ ЧЛАН СИМВОЛА ВЈЕРЕ</dc:title>
  <dc:creator>Korisnik</dc:creator>
  <cp:lastModifiedBy>Slavoljub Lukic</cp:lastModifiedBy>
  <cp:revision>12</cp:revision>
  <dcterms:created xsi:type="dcterms:W3CDTF">2020-04-01T17:52:41Z</dcterms:created>
  <dcterms:modified xsi:type="dcterms:W3CDTF">2020-04-13T08:00:37Z</dcterms:modified>
</cp:coreProperties>
</file>