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4" r:id="rId10"/>
    <p:sldId id="265" r:id="rId11"/>
    <p:sldId id="269" r:id="rId12"/>
    <p:sldId id="263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A329"/>
    <a:srgbClr val="92D050"/>
    <a:srgbClr val="002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2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54868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MATEMAT</a:t>
            </a:r>
            <a:r>
              <a:rPr lang="sr-Cyrl-B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9000" r="-28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b82dd4f381f901e5516b3f57d40a85_bees-clipart-maya-pencil-and-in-color-bees-clipart-maya_320-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520" y="4755240"/>
            <a:ext cx="2051720" cy="210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908720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3. Израчунај на два начина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844824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(40+8):</a:t>
            </a:r>
            <a:r>
              <a:rPr lang="sr-Cyrl-BA" sz="3200" b="1" dirty="0" smtClean="0">
                <a:solidFill>
                  <a:schemeClr val="bg1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068960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(40+8):</a:t>
            </a:r>
            <a:r>
              <a:rPr lang="sr-Cyrl-BA" sz="3200" b="1" dirty="0" smtClean="0">
                <a:solidFill>
                  <a:schemeClr val="bg1"/>
                </a:solidFill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1844824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</a:rPr>
              <a:t>48:8=6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06896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</a:rPr>
              <a:t>40:8+8:8=5+1=6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8000" r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90872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4. Збир бројева 56 и 16 умањи 8 пута! Израчунај на два начина!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42088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(56+16):8=72:8=9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42900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(56+16):8=56:8+16:8=7+2=9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9000" r="-2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Задаци за самосталан рад: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67544" y="2852936"/>
            <a:ext cx="8229600" cy="4525961"/>
          </a:xfrm>
        </p:spPr>
        <p:txBody>
          <a:bodyPr/>
          <a:lstStyle/>
          <a:p>
            <a:pPr algn="ctr">
              <a:buNone/>
            </a:pPr>
            <a:r>
              <a:rPr lang="sr-Cyrl-BA" b="1" dirty="0" smtClean="0">
                <a:solidFill>
                  <a:schemeClr val="bg1"/>
                </a:solidFill>
              </a:rPr>
              <a:t>Ријешите задатке у уџбенику на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r-Cyrl-BA" b="1" dirty="0" smtClean="0">
                <a:solidFill>
                  <a:schemeClr val="bg1"/>
                </a:solidFill>
              </a:rPr>
              <a:t>97.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sr-Cyrl-BA" b="1" dirty="0" smtClean="0">
                <a:solidFill>
                  <a:schemeClr val="bg1"/>
                </a:solidFill>
              </a:rPr>
              <a:t>страни.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PC\AppData\Local\Microsoft\Windows\Temporary Internet Files\Content.IE5\M23633X1\bee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6714" flipH="1">
            <a:off x="70651" y="7978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256490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 descr="tabli.jpg"/>
          <p:cNvPicPr>
            <a:picLocks noChangeAspect="1"/>
          </p:cNvPicPr>
          <p:nvPr/>
        </p:nvPicPr>
        <p:blipFill>
          <a:blip r:embed="rId2"/>
          <a:srcRect l="7165" t="20782" r="6853" b="21491"/>
          <a:stretch>
            <a:fillRect/>
          </a:stretch>
        </p:blipFill>
        <p:spPr>
          <a:xfrm>
            <a:off x="0" y="692696"/>
            <a:ext cx="9144000" cy="5949280"/>
          </a:xfrm>
          <a:prstGeom prst="rect">
            <a:avLst/>
          </a:prstGeom>
        </p:spPr>
      </p:pic>
      <p:pic>
        <p:nvPicPr>
          <p:cNvPr id="25" name="Picture 24" descr="tabli.jpg"/>
          <p:cNvPicPr>
            <a:picLocks noChangeAspect="1"/>
          </p:cNvPicPr>
          <p:nvPr/>
        </p:nvPicPr>
        <p:blipFill>
          <a:blip r:embed="rId2"/>
          <a:srcRect l="10748" t="20782" r="15213" b="76909"/>
          <a:stretch>
            <a:fillRect/>
          </a:stretch>
        </p:blipFill>
        <p:spPr>
          <a:xfrm>
            <a:off x="0" y="-387424"/>
            <a:ext cx="9144000" cy="20882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5172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/>
              <a:t>ДИЈЕЉЕЊЕ ЗБИРА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99792" y="119675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Таблица дијељења</a:t>
            </a:r>
            <a:endParaRPr lang="en-US" sz="2800" dirty="0"/>
          </a:p>
        </p:txBody>
      </p:sp>
      <p:pic>
        <p:nvPicPr>
          <p:cNvPr id="29" name="Picture 28" descr="tabli.jpg"/>
          <p:cNvPicPr/>
          <p:nvPr/>
        </p:nvPicPr>
        <p:blipFill>
          <a:blip r:embed="rId2"/>
          <a:srcRect l="11299" t="77229" r="10711" b="21491"/>
          <a:stretch>
            <a:fillRect/>
          </a:stretch>
        </p:blipFill>
        <p:spPr>
          <a:xfrm>
            <a:off x="0" y="6484243"/>
            <a:ext cx="9144000" cy="37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7000" r="-2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G_20200401_0123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03900" y="1725127"/>
            <a:ext cx="2168050" cy="7128792"/>
          </a:xfrm>
          <a:prstGeom prst="rect">
            <a:avLst/>
          </a:prstGeom>
        </p:spPr>
      </p:pic>
      <p:sp>
        <p:nvSpPr>
          <p:cNvPr id="9" name="Čuvar mesta za tekst 2"/>
          <p:cNvSpPr>
            <a:spLocks noGrp="1"/>
          </p:cNvSpPr>
          <p:nvPr/>
        </p:nvSpPr>
        <p:spPr>
          <a:xfrm>
            <a:off x="251520" y="692696"/>
            <a:ext cx="8229600" cy="2260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222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sr-Cyrl-BA" sz="2800" b="1" dirty="0" smtClean="0">
                <a:solidFill>
                  <a:schemeClr val="bg1"/>
                </a:solidFill>
              </a:rPr>
              <a:t>На слици је 6 дјечака у опреми плаве боје и 4 дјечака у опреми црвене боје,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</a:rPr>
              <a:t>а треба формирати два тима са једнаким бројем играча од њих.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Naslov 1"/>
          <p:cNvSpPr>
            <a:spLocks noGrp="1"/>
          </p:cNvSpPr>
          <p:nvPr/>
        </p:nvSpPr>
        <p:spPr>
          <a:xfrm>
            <a:off x="0" y="29249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BA" sz="2800" b="1" dirty="0" smtClean="0">
                <a:solidFill>
                  <a:schemeClr val="bg1"/>
                </a:solidFill>
              </a:rPr>
              <a:t>Колико ће дјечака бити у сваком тиму?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9000" r="-2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4077072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5486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Рачунамо овако: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14127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sr-Cyrl-BA" sz="2800" b="1" dirty="0" smtClean="0">
                <a:solidFill>
                  <a:schemeClr val="bg1"/>
                </a:solidFill>
              </a:rPr>
              <a:t>Све играче сабери без обзира на опрему и подијели на 2 једнаке групе.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IMG_20200401_012520.jpg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319003" y="3657661"/>
            <a:ext cx="1868979" cy="3571897"/>
          </a:xfrm>
          <a:prstGeom prst="rect">
            <a:avLst/>
          </a:prstGeom>
        </p:spPr>
      </p:pic>
      <p:pic>
        <p:nvPicPr>
          <p:cNvPr id="15" name="Picture 14" descr="IMG_20200401_012520.jpg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319003" y="1713445"/>
            <a:ext cx="1868979" cy="35718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27984" y="2780928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(6+4):2=10:2=5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29000" r="-2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47667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Може и други начин: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126876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sr-Cyrl-BA" sz="2800" b="1" dirty="0" smtClean="0">
                <a:solidFill>
                  <a:schemeClr val="bg1"/>
                </a:solidFill>
              </a:rPr>
              <a:t>Подијели на 2 једнаке групе играче у опреми плаве боје,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</a:rPr>
              <a:t>а затим на исти начин у опреми црвене боје.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IMG_20200401_012520.jpg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174987" y="1857461"/>
            <a:ext cx="1868979" cy="3571897"/>
          </a:xfrm>
          <a:prstGeom prst="rect">
            <a:avLst/>
          </a:prstGeom>
        </p:spPr>
      </p:pic>
      <p:pic>
        <p:nvPicPr>
          <p:cNvPr id="13" name="Picture 12" descr="IMG_20200401_012520.jpg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174987" y="3801677"/>
            <a:ext cx="1868979" cy="35718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55976" y="2996952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6:2+4:2=3+2=5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9000" r="-2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69269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4400" b="1" dirty="0" smtClean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ПРАВИЛО: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1844824"/>
            <a:ext cx="3767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b="1" dirty="0" smtClean="0">
                <a:solidFill>
                  <a:schemeClr val="bg1"/>
                </a:solidFill>
              </a:rPr>
              <a:t>(6+4):2=10:2</a:t>
            </a:r>
            <a:r>
              <a:rPr lang="en-US" sz="4000" b="1" dirty="0" smtClean="0">
                <a:solidFill>
                  <a:schemeClr val="bg1"/>
                </a:solidFill>
              </a:rPr>
              <a:t>=5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212976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Збир се може подијелити бројем тако што се сабирци саберу па се добијени збир подијели бројем.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C\AppData\Local\Microsoft\Windows\Temporary Internet Files\Content.IE5\M23633X1\bee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520" y="476672"/>
            <a:ext cx="1716782" cy="171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29000" r="-28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696" y="1844824"/>
            <a:ext cx="5694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b="1" dirty="0" smtClean="0">
                <a:solidFill>
                  <a:schemeClr val="bg1"/>
                </a:solidFill>
              </a:rPr>
              <a:t>(6+4):2=6:2+4:2</a:t>
            </a:r>
            <a:r>
              <a:rPr lang="en-US" sz="4000" b="1" dirty="0" smtClean="0">
                <a:solidFill>
                  <a:schemeClr val="bg1"/>
                </a:solidFill>
              </a:rPr>
              <a:t>=3+2=5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83671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4400" b="1" dirty="0" smtClean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ПРАВИЛО: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212976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Збир се може подијелити бројем тако што се сваки сабирак подијели тим бројем, а добијени количници саберу.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PC\AppData\Local\Microsoft\Windows\Temporary Internet Files\Content.IE5\M23633X1\bee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520" y="188640"/>
            <a:ext cx="1860798" cy="186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29000" r="-2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sr-Cyrl-BA" sz="4000" b="1" dirty="0" smtClean="0">
                <a:solidFill>
                  <a:schemeClr val="bg1"/>
                </a:solidFill>
              </a:rPr>
              <a:t>Задаци за вјежбање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BA" sz="2800" b="1" dirty="0" smtClean="0">
                <a:solidFill>
                  <a:schemeClr val="bg1"/>
                </a:solidFill>
              </a:rPr>
              <a:t>1. Знајући како се дијели збир,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</a:rPr>
              <a:t>лако ћемо израчунати овакве задатке: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852936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 smtClean="0">
                <a:solidFill>
                  <a:schemeClr val="bg1"/>
                </a:solidFill>
              </a:rPr>
              <a:t>56:4=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4221088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 smtClean="0">
                <a:solidFill>
                  <a:schemeClr val="bg1"/>
                </a:solidFill>
              </a:rPr>
              <a:t>72:6=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852936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 smtClean="0">
                <a:solidFill>
                  <a:schemeClr val="bg1"/>
                </a:solidFill>
              </a:rPr>
              <a:t>(28+28):4=28:4+28:4=7+7=14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4221088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 smtClean="0">
                <a:solidFill>
                  <a:schemeClr val="bg1"/>
                </a:solidFill>
              </a:rPr>
              <a:t>(36+36):6=36:6+36:6=6+6=12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C\AppData\Local\Microsoft\Windows\Temporary Internet Files\Content.IE5\CANN6MPX\Bee-PN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725144"/>
            <a:ext cx="2388228" cy="238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30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888411-pcelica-maj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76578"/>
            <a:ext cx="2880320" cy="1577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2.  Број 36 представи у облику збира  два таква броја,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</a:rPr>
              <a:t>који су дјељиви са 2.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348880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</a:rPr>
              <a:t>(18+18):2=18:2+18:2=9+9=18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Theme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254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Theme</vt:lpstr>
      <vt:lpstr>Slide 1</vt:lpstr>
      <vt:lpstr>Slide 2</vt:lpstr>
      <vt:lpstr>Slide 3</vt:lpstr>
      <vt:lpstr>Slide 4</vt:lpstr>
      <vt:lpstr>Slide 5</vt:lpstr>
      <vt:lpstr>Slide 6</vt:lpstr>
      <vt:lpstr>Slide 7</vt:lpstr>
      <vt:lpstr>Задаци за вјежбање</vt:lpstr>
      <vt:lpstr>Slide 9</vt:lpstr>
      <vt:lpstr>Slide 10</vt:lpstr>
      <vt:lpstr>Slide 11</vt:lpstr>
      <vt:lpstr>Задаци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ДИЈЕЉЕЊЕ ЗБИРА</dc:title>
  <dc:creator>Korisnik</dc:creator>
  <cp:lastModifiedBy>PC</cp:lastModifiedBy>
  <cp:revision>25</cp:revision>
  <dcterms:modified xsi:type="dcterms:W3CDTF">2020-04-05T14:02:23Z</dcterms:modified>
</cp:coreProperties>
</file>