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5E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A3D9-43B9-43DF-ABA6-E11A9AB95433}" type="datetimeFigureOut">
              <a:rPr lang="sr-Latn-BA" smtClean="0"/>
              <a:t>23.4.2020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8137B-3976-45E6-964B-43AB88CD63BE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A3D9-43B9-43DF-ABA6-E11A9AB95433}" type="datetimeFigureOut">
              <a:rPr lang="sr-Latn-BA" smtClean="0"/>
              <a:t>23.4.2020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8137B-3976-45E6-964B-43AB88CD63BE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A3D9-43B9-43DF-ABA6-E11A9AB95433}" type="datetimeFigureOut">
              <a:rPr lang="sr-Latn-BA" smtClean="0"/>
              <a:t>23.4.2020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8137B-3976-45E6-964B-43AB88CD63BE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A3D9-43B9-43DF-ABA6-E11A9AB95433}" type="datetimeFigureOut">
              <a:rPr lang="sr-Latn-BA" smtClean="0"/>
              <a:t>23.4.2020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8137B-3976-45E6-964B-43AB88CD63BE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A3D9-43B9-43DF-ABA6-E11A9AB95433}" type="datetimeFigureOut">
              <a:rPr lang="sr-Latn-BA" smtClean="0"/>
              <a:t>23.4.2020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8137B-3976-45E6-964B-43AB88CD63BE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A3D9-43B9-43DF-ABA6-E11A9AB95433}" type="datetimeFigureOut">
              <a:rPr lang="sr-Latn-BA" smtClean="0"/>
              <a:t>23.4.2020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8137B-3976-45E6-964B-43AB88CD63BE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A3D9-43B9-43DF-ABA6-E11A9AB95433}" type="datetimeFigureOut">
              <a:rPr lang="sr-Latn-BA" smtClean="0"/>
              <a:t>23.4.2020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8137B-3976-45E6-964B-43AB88CD63BE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A3D9-43B9-43DF-ABA6-E11A9AB95433}" type="datetimeFigureOut">
              <a:rPr lang="sr-Latn-BA" smtClean="0"/>
              <a:t>23.4.2020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8137B-3976-45E6-964B-43AB88CD63BE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A3D9-43B9-43DF-ABA6-E11A9AB95433}" type="datetimeFigureOut">
              <a:rPr lang="sr-Latn-BA" smtClean="0"/>
              <a:t>23.4.2020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8137B-3976-45E6-964B-43AB88CD63BE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A3D9-43B9-43DF-ABA6-E11A9AB95433}" type="datetimeFigureOut">
              <a:rPr lang="sr-Latn-BA" smtClean="0"/>
              <a:t>23.4.2020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8137B-3976-45E6-964B-43AB88CD63BE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A3D9-43B9-43DF-ABA6-E11A9AB95433}" type="datetimeFigureOut">
              <a:rPr lang="sr-Latn-BA" smtClean="0"/>
              <a:t>23.4.2020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8137B-3976-45E6-964B-43AB88CD63BE}" type="slidenum">
              <a:rPr lang="sr-Latn-BA" smtClean="0"/>
              <a:t>‹#›</a:t>
            </a:fld>
            <a:endParaRPr lang="sr-Latn-BA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B8BA3D9-43B9-43DF-ABA6-E11A9AB95433}" type="datetimeFigureOut">
              <a:rPr lang="sr-Latn-BA" smtClean="0"/>
              <a:t>23.4.2020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A18137B-3976-45E6-964B-43AB88CD63BE}" type="slidenum">
              <a:rPr lang="sr-Latn-BA" smtClean="0"/>
              <a:t>‹#›</a:t>
            </a:fld>
            <a:endParaRPr lang="sr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B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РЕПУБЛИКА СРПСКА</a:t>
            </a:r>
            <a:endParaRPr lang="sr-Latn-B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РЕГИЈЕ</a:t>
            </a:r>
            <a:r>
              <a:rPr lang="sr-Cyrl-B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ПОНАВЉАЊЕ</a:t>
            </a:r>
            <a:endParaRPr lang="sr-Cyrl-B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30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KORISNIK\Pictures\20200423_10180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4664"/>
            <a:ext cx="7848872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62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Уочи појмове који су вишак у сваком реду.</a:t>
            </a:r>
            <a:endParaRPr lang="sr-Latn-B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07361"/>
            <a:ext cx="8352928" cy="4051437"/>
          </a:xfrm>
        </p:spPr>
        <p:txBody>
          <a:bodyPr>
            <a:normAutofit/>
          </a:bodyPr>
          <a:lstStyle/>
          <a:p>
            <a:endParaRPr lang="sr-Cyrl-BA" dirty="0" smtClean="0"/>
          </a:p>
          <a:p>
            <a:r>
              <a:rPr lang="sr-Cyrl-BA" sz="3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Козара</a:t>
            </a:r>
            <a:r>
              <a:rPr lang="sr-Cyrl-BA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Мотајица   Виторог     Просара</a:t>
            </a:r>
          </a:p>
          <a:p>
            <a:endParaRPr lang="sr-Cyrl-B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Врбас         Сана         Уна        Дрина</a:t>
            </a:r>
          </a:p>
          <a:p>
            <a:endParaRPr lang="sr-Cyrl-B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Мањача    Срнетица       Лисина      Озрен</a:t>
            </a:r>
            <a:endParaRPr lang="sr-Latn-BA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09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B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Повежи име града са одговарајућом привредном граном</a:t>
            </a:r>
            <a:endParaRPr lang="sr-Latn-B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07361"/>
            <a:ext cx="7920879" cy="405143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sr-Cyrl-BA" dirty="0" smtClean="0"/>
          </a:p>
          <a:p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БРОД                                  а)рафинерија нафте</a:t>
            </a:r>
          </a:p>
          <a:p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МОДРИЧА                         б)бањски туризам</a:t>
            </a:r>
          </a:p>
          <a:p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ТЕСЛИЋ               в)прозводња моторних уља</a:t>
            </a:r>
          </a:p>
          <a:p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БИЈЕЉИНА                        г)саобраћај</a:t>
            </a:r>
          </a:p>
          <a:p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ДОБОЈ                                д)трговина</a:t>
            </a:r>
            <a:endParaRPr lang="sr-Latn-B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66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Повежи појмове </a:t>
            </a:r>
            <a:endParaRPr lang="sr-Latn-B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07361"/>
            <a:ext cx="8208911" cy="405143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sr-Cyrl-BA" sz="5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5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ДОБРУН</a:t>
            </a:r>
            <a:r>
              <a:rPr lang="sr-Cyrl-BA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sr-Cyrl-BA" sz="5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1.планински туризам</a:t>
            </a:r>
          </a:p>
          <a:p>
            <a:r>
              <a:rPr lang="sr-Cyrl-BA" sz="5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ЈАХОРИНА</a:t>
            </a:r>
            <a:r>
              <a:rPr lang="sr-Cyrl-BA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sr-Cyrl-BA" sz="5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2.бањски туризам</a:t>
            </a:r>
          </a:p>
          <a:p>
            <a:r>
              <a:rPr lang="sr-Cyrl-BA" sz="5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ВИШЕГРАД</a:t>
            </a:r>
            <a:r>
              <a:rPr lang="sr-Cyrl-BA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sr-Cyrl-BA" sz="5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3.вјерски туризам</a:t>
            </a:r>
          </a:p>
          <a:p>
            <a:r>
              <a:rPr lang="sr-Cyrl-BA" sz="5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ГУБЕР</a:t>
            </a:r>
            <a:r>
              <a:rPr lang="sr-Cyrl-BA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sr-Cyrl-BA" sz="5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4.градски туризам</a:t>
            </a:r>
            <a:endParaRPr lang="sr-Latn-BA" sz="5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27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Дате су 4 тврдње. Тачне потврди, а нетачне исправи ?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А)Енергетски систем који је у изградњи се зове „Средњи Хоризонти“.</a:t>
            </a:r>
          </a:p>
          <a:p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Б)Тунел Чемерно је најдужи у Републици  </a:t>
            </a:r>
          </a:p>
          <a:p>
            <a:pPr marL="0" indent="0">
              <a:buNone/>
            </a:pPr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Српској.</a:t>
            </a:r>
          </a:p>
          <a:p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В)Једина хидроелектрана у регији је у  </a:t>
            </a:r>
          </a:p>
          <a:p>
            <a:pPr marL="0" indent="0">
              <a:buNone/>
            </a:pPr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Гацку.                                                          </a:t>
            </a:r>
          </a:p>
          <a:p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Г)Природни прираштај регије је у сталном </a:t>
            </a:r>
          </a:p>
          <a:p>
            <a:pPr marL="0" indent="0">
              <a:buNone/>
            </a:pPr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опадању.</a:t>
            </a:r>
          </a:p>
          <a:p>
            <a:pPr marL="0" indent="0">
              <a:buNone/>
            </a:pPr>
            <a:endParaRPr lang="sr-Cyrl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12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7125113" cy="924475"/>
          </a:xfrm>
        </p:spPr>
        <p:txBody>
          <a:bodyPr>
            <a:normAutofit fontScale="90000"/>
          </a:bodyPr>
          <a:lstStyle/>
          <a:p>
            <a:r>
              <a:rPr lang="sr-Cyrl-B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Упознали сте све регије Републике Српске.Одговорите на питања ?</a:t>
            </a:r>
            <a:br>
              <a:rPr lang="sr-Cyrl-B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r-Latn-B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07361"/>
            <a:ext cx="7992887" cy="4051437"/>
          </a:xfrm>
        </p:spPr>
        <p:txBody>
          <a:bodyPr>
            <a:normAutofit/>
          </a:bodyPr>
          <a:lstStyle/>
          <a:p>
            <a:r>
              <a:rPr lang="sr-Cyrl-B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Највећа регија Републике Српске</a:t>
            </a:r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.......</a:t>
            </a:r>
          </a:p>
          <a:p>
            <a:r>
              <a:rPr lang="sr-Cyrl-BA" sz="3200" b="1" dirty="0" smtClean="0">
                <a:solidFill>
                  <a:srgbClr val="405EE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Најмања регија Републике Српске</a:t>
            </a:r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........</a:t>
            </a:r>
          </a:p>
          <a:p>
            <a:r>
              <a:rPr lang="sr-Cyrl-B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Регија са највише становника</a:t>
            </a:r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.........</a:t>
            </a:r>
          </a:p>
          <a:p>
            <a:r>
              <a:rPr lang="sr-Cyrl-BA" sz="3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Регија са најмање становника</a:t>
            </a:r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........</a:t>
            </a:r>
          </a:p>
          <a:p>
            <a:r>
              <a:rPr lang="sr-Cyrl-B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Привредно најразвијенија регија</a:t>
            </a:r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.........</a:t>
            </a:r>
            <a:endParaRPr lang="sr-Latn-B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06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оне који желе више !</a:t>
            </a:r>
            <a:b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слици је приказана једна стара пољопривредна култура.Која ?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923256"/>
            <a:ext cx="5715000" cy="3819525"/>
          </a:xfrm>
        </p:spPr>
      </p:pic>
    </p:spTree>
    <p:extLst>
      <p:ext uri="{BB962C8B-B14F-4D97-AF65-F5344CB8AC3E}">
        <p14:creationId xmlns:p14="http://schemas.microsoft.com/office/powerpoint/2010/main" val="387278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KORISNIK\Pictures\Republika_Srpsk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863" y="576263"/>
            <a:ext cx="6010275" cy="570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609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TM02455596[[fn=Spring]]</Template>
  <TotalTime>149</TotalTime>
  <Words>151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Spring</vt:lpstr>
      <vt:lpstr>РЕПУБЛИКА СРПСКА</vt:lpstr>
      <vt:lpstr>PowerPoint Presentation</vt:lpstr>
      <vt:lpstr>Уочи појмове који су вишак у сваком реду.</vt:lpstr>
      <vt:lpstr>Повежи име града са одговарајућом привредном граном</vt:lpstr>
      <vt:lpstr>Повежи појмове </vt:lpstr>
      <vt:lpstr>Дате су 4 тврдње. Тачне потврди, а нетачне исправи ?</vt:lpstr>
      <vt:lpstr>Упознали сте све регије Републике Српске.Одговорите на питања ? </vt:lpstr>
      <vt:lpstr>За оне који желе више ! На слици је приказана једна стара пољопривредна култура.Која 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РЕПУБЛИКА СРПСКА</dc:title>
  <dc:creator>Korisnik</dc:creator>
  <cp:lastModifiedBy>Korisnik</cp:lastModifiedBy>
  <cp:revision>13</cp:revision>
  <dcterms:created xsi:type="dcterms:W3CDTF">2020-04-23T05:12:57Z</dcterms:created>
  <dcterms:modified xsi:type="dcterms:W3CDTF">2020-04-23T09:58:09Z</dcterms:modified>
</cp:coreProperties>
</file>