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0"/>
  </p:notesMasterIdLst>
  <p:sldIdLst>
    <p:sldId id="256" r:id="rId2"/>
    <p:sldId id="257" r:id="rId3"/>
    <p:sldId id="263" r:id="rId4"/>
    <p:sldId id="264" r:id="rId5"/>
    <p:sldId id="265" r:id="rId6"/>
    <p:sldId id="259" r:id="rId7"/>
    <p:sldId id="260" r:id="rId8"/>
    <p:sldId id="262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12" y="-4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A7910-2286-485D-A81C-FAFF81AC0E5D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A1C22C-E5E7-4A1B-A913-46533456B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4480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/>
              <a:t>у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1C22C-E5E7-4A1B-A913-46533456B39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39562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53BE-E508-4C01-BC9C-5E0CED7E82A1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F812-EE8B-4E04-BA8C-1779BD2BF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4210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53BE-E508-4C01-BC9C-5E0CED7E82A1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F812-EE8B-4E04-BA8C-1779BD2BF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48326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53BE-E508-4C01-BC9C-5E0CED7E82A1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F812-EE8B-4E04-BA8C-1779BD2BF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8023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53BE-E508-4C01-BC9C-5E0CED7E82A1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F812-EE8B-4E04-BA8C-1779BD2BF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8219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53BE-E508-4C01-BC9C-5E0CED7E82A1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F812-EE8B-4E04-BA8C-1779BD2BF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0067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53BE-E508-4C01-BC9C-5E0CED7E82A1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F812-EE8B-4E04-BA8C-1779BD2BF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9740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53BE-E508-4C01-BC9C-5E0CED7E82A1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F812-EE8B-4E04-BA8C-1779BD2BF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00303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53BE-E508-4C01-BC9C-5E0CED7E82A1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F812-EE8B-4E04-BA8C-1779BD2BF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73714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53BE-E508-4C01-BC9C-5E0CED7E82A1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F812-EE8B-4E04-BA8C-1779BD2BF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34055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53BE-E508-4C01-BC9C-5E0CED7E82A1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F812-EE8B-4E04-BA8C-1779BD2BF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51747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53BE-E508-4C01-BC9C-5E0CED7E82A1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F812-EE8B-4E04-BA8C-1779BD2BF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73042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453BE-E508-4C01-BC9C-5E0CED7E82A1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EF812-EE8B-4E04-BA8C-1779BD2BF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3356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komp\Desktop\Potrazi%20me_cut.mp3" TargetMode="Externa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sr-Cyrl-RS" sz="7200" b="1" i="1" dirty="0" smtClean="0"/>
              <a:t>ЏЕЗ МУЗИКА</a:t>
            </a:r>
            <a:endParaRPr lang="en-US" sz="7200" b="1" i="1" dirty="0"/>
          </a:p>
        </p:txBody>
      </p:sp>
    </p:spTree>
    <p:extLst>
      <p:ext uri="{BB962C8B-B14F-4D97-AF65-F5344CB8AC3E}">
        <p14:creationId xmlns="" xmlns:p14="http://schemas.microsoft.com/office/powerpoint/2010/main" val="4851657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chemeClr val="bg1"/>
                </a:solidFill>
              </a:rPr>
              <a:t>НАСТАНАК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753" y="1086761"/>
            <a:ext cx="8229600" cy="310872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sr-Cyrl-RS" sz="2800" dirty="0">
                <a:solidFill>
                  <a:schemeClr val="bg1"/>
                </a:solidFill>
              </a:rPr>
              <a:t> Џез (енгл. </a:t>
            </a:r>
            <a:r>
              <a:rPr lang="en-US" sz="2800" dirty="0">
                <a:solidFill>
                  <a:schemeClr val="bg1"/>
                </a:solidFill>
              </a:rPr>
              <a:t>jazz) </a:t>
            </a:r>
            <a:r>
              <a:rPr lang="sr-Cyrl-RS" sz="2800" dirty="0">
                <a:solidFill>
                  <a:schemeClr val="bg1"/>
                </a:solidFill>
              </a:rPr>
              <a:t>је музички стил који је настао у Сједињеним Америчким Државама почетком </a:t>
            </a:r>
            <a:r>
              <a:rPr lang="en-US" sz="2800" dirty="0">
                <a:solidFill>
                  <a:schemeClr val="bg1"/>
                </a:solidFill>
              </a:rPr>
              <a:t>XX </a:t>
            </a:r>
            <a:r>
              <a:rPr lang="sr-Cyrl-RS" sz="2800" dirty="0" smtClean="0">
                <a:solidFill>
                  <a:schemeClr val="bg1"/>
                </a:solidFill>
              </a:rPr>
              <a:t>века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sr-Cyrl-RS" sz="2800" dirty="0" smtClean="0">
                <a:solidFill>
                  <a:schemeClr val="bg1"/>
                </a:solidFill>
              </a:rPr>
              <a:t>у Њу Орлеансу.</a:t>
            </a:r>
            <a:endParaRPr lang="sr-Cyrl-RS" sz="28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sr-Cyrl-RS" sz="2800" dirty="0">
                <a:solidFill>
                  <a:schemeClr val="bg1"/>
                </a:solidFill>
              </a:rPr>
              <a:t>   Основне музичке карактеристике су: синкопа, вибрато и стална музичка пулсација у такту 4/4, која нема одговарајућу паралелу у класичној музици. Најуобичајенија форма је тема </a:t>
            </a:r>
            <a:r>
              <a:rPr lang="sr-Cyrl-RS" sz="2800" dirty="0" smtClean="0">
                <a:solidFill>
                  <a:schemeClr val="bg1"/>
                </a:solidFill>
              </a:rPr>
              <a:t>са </a:t>
            </a:r>
            <a:r>
              <a:rPr lang="ru-RU" sz="2800" dirty="0" smtClean="0">
                <a:solidFill>
                  <a:schemeClr val="bg1"/>
                </a:solidFill>
              </a:rPr>
              <a:t>варијацијама.</a:t>
            </a:r>
            <a:endParaRPr lang="ru-RU" sz="28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endParaRPr lang="ru-RU" sz="28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endParaRPr lang="sr-Cyrl-RS" sz="28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06398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09550"/>
            <a:ext cx="8763000" cy="990600"/>
          </a:xfrm>
        </p:spPr>
        <p:txBody>
          <a:bodyPr>
            <a:normAutofit/>
          </a:bodyPr>
          <a:lstStyle/>
          <a:p>
            <a:pPr algn="l"/>
            <a:r>
              <a:rPr lang="sr-Cyrl-BA" sz="2800" dirty="0" smtClean="0">
                <a:solidFill>
                  <a:schemeClr val="bg1"/>
                </a:solidFill>
                <a:latin typeface="+mn-lt"/>
              </a:rPr>
              <a:t>Током свог постојања џез је прошао кроз више развојних фаза:</a:t>
            </a:r>
            <a:endParaRPr lang="en-US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742295"/>
            <a:ext cx="5562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sr-Cyrl-BA" sz="2800" dirty="0" smtClean="0">
                <a:solidFill>
                  <a:schemeClr val="bg1"/>
                </a:solidFill>
              </a:rPr>
              <a:t>  Њу Орлеанс стил тј. “Врући” џез</a:t>
            </a:r>
          </a:p>
          <a:p>
            <a:pPr>
              <a:buFont typeface="Wingdings" pitchFamily="2" charset="2"/>
              <a:buChar char="§"/>
            </a:pPr>
            <a:r>
              <a:rPr lang="sr-Cyrl-BA" sz="2800" dirty="0" smtClean="0">
                <a:solidFill>
                  <a:schemeClr val="bg1"/>
                </a:solidFill>
              </a:rPr>
              <a:t>  диксиленд </a:t>
            </a:r>
          </a:p>
          <a:p>
            <a:pPr>
              <a:buFont typeface="Wingdings" pitchFamily="2" charset="2"/>
              <a:buChar char="§"/>
            </a:pPr>
            <a:r>
              <a:rPr lang="sr-Cyrl-BA" sz="2800" dirty="0" smtClean="0">
                <a:solidFill>
                  <a:schemeClr val="bg1"/>
                </a:solidFill>
              </a:rPr>
              <a:t>  Чикашки стил</a:t>
            </a:r>
          </a:p>
          <a:p>
            <a:pPr>
              <a:buFont typeface="Wingdings" pitchFamily="2" charset="2"/>
              <a:buChar char="§"/>
            </a:pPr>
            <a:r>
              <a:rPr lang="sr-Cyrl-BA" sz="2800" dirty="0" smtClean="0">
                <a:solidFill>
                  <a:schemeClr val="bg1"/>
                </a:solidFill>
              </a:rPr>
              <a:t>  Симфонијски стил</a:t>
            </a:r>
          </a:p>
          <a:p>
            <a:pPr>
              <a:buFont typeface="Wingdings" pitchFamily="2" charset="2"/>
              <a:buChar char="§"/>
            </a:pPr>
            <a:r>
              <a:rPr lang="sr-Cyrl-BA" sz="2800" dirty="0" smtClean="0">
                <a:solidFill>
                  <a:schemeClr val="bg1"/>
                </a:solidFill>
              </a:rPr>
              <a:t>   свинг</a:t>
            </a:r>
          </a:p>
          <a:p>
            <a:pPr>
              <a:buFont typeface="Wingdings" pitchFamily="2" charset="2"/>
              <a:buChar char="§"/>
            </a:pPr>
            <a:r>
              <a:rPr lang="sr-Cyrl-BA" sz="2800" dirty="0" smtClean="0">
                <a:solidFill>
                  <a:schemeClr val="bg1"/>
                </a:solidFill>
              </a:rPr>
              <a:t>   би-бап</a:t>
            </a:r>
          </a:p>
          <a:p>
            <a:pPr>
              <a:buFont typeface="Wingdings" pitchFamily="2" charset="2"/>
              <a:buChar char="§"/>
            </a:pPr>
            <a:r>
              <a:rPr lang="sr-Cyrl-BA" sz="2800" dirty="0" smtClean="0">
                <a:solidFill>
                  <a:schemeClr val="bg1"/>
                </a:solidFill>
              </a:rPr>
              <a:t>   “хладни” џез</a:t>
            </a:r>
          </a:p>
          <a:p>
            <a:pPr>
              <a:buFont typeface="Wingdings" pitchFamily="2" charset="2"/>
              <a:buChar char="§"/>
            </a:pPr>
            <a:r>
              <a:rPr lang="sr-Cyrl-BA" sz="2800" dirty="0" smtClean="0">
                <a:solidFill>
                  <a:schemeClr val="bg1"/>
                </a:solidFill>
              </a:rPr>
              <a:t>   Прогресивни стил</a:t>
            </a:r>
          </a:p>
          <a:p>
            <a:pPr>
              <a:buFont typeface="Wingdings" pitchFamily="2" charset="2"/>
              <a:buChar char="§"/>
            </a:pPr>
            <a:r>
              <a:rPr lang="sr-Cyrl-BA" sz="2800" dirty="0" smtClean="0">
                <a:solidFill>
                  <a:schemeClr val="bg1"/>
                </a:solidFill>
              </a:rPr>
              <a:t>   Модерни џез ...</a:t>
            </a:r>
          </a:p>
          <a:p>
            <a:pPr>
              <a:buFont typeface="Wingdings" pitchFamily="2" charset="2"/>
              <a:buChar char="§"/>
            </a:pP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2800" dirty="0" smtClean="0">
                <a:solidFill>
                  <a:schemeClr val="bg1"/>
                </a:solidFill>
                <a:latin typeface="+mn-lt"/>
              </a:rPr>
              <a:t>ЏОРЏ ГЕРШВИН</a:t>
            </a:r>
            <a:endParaRPr lang="en-US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8229600" cy="339447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sr-Cyrl-BA" sz="2800" dirty="0" smtClean="0">
                <a:solidFill>
                  <a:schemeClr val="bg1"/>
                </a:solidFill>
              </a:rPr>
              <a:t>Амерички композитор</a:t>
            </a:r>
          </a:p>
          <a:p>
            <a:pPr>
              <a:buFont typeface="Wingdings" pitchFamily="2" charset="2"/>
              <a:buChar char="§"/>
            </a:pPr>
            <a:r>
              <a:rPr lang="sr-Cyrl-BA" sz="2800" dirty="0" smtClean="0">
                <a:solidFill>
                  <a:schemeClr val="bg1"/>
                </a:solidFill>
              </a:rPr>
              <a:t>Најзначајнија дјела су: “Рапсодија” у плавом и “Американац у Паризу”</a:t>
            </a:r>
          </a:p>
          <a:p>
            <a:pPr>
              <a:buFont typeface="Wingdings" pitchFamily="2" charset="2"/>
              <a:buChar char="§"/>
            </a:pPr>
            <a:r>
              <a:rPr lang="sr-Cyrl-BA" sz="2800" dirty="0" smtClean="0">
                <a:solidFill>
                  <a:schemeClr val="bg1"/>
                </a:solidFill>
              </a:rPr>
              <a:t>Он је конпоновао прву џез оперу “Порги и Бес”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8150"/>
            <a:ext cx="8229600" cy="339447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sr-Cyrl-BA" sz="2800" dirty="0" smtClean="0">
                <a:solidFill>
                  <a:schemeClr val="bg1"/>
                </a:solidFill>
              </a:rPr>
              <a:t>Џез се појавио код нас, односно, на простору бивше Југославије двадесетих година 20. вијека, најприје у Загребу и Љубљани, а нешто касније и у Београду. </a:t>
            </a:r>
          </a:p>
          <a:p>
            <a:pPr>
              <a:buFont typeface="Wingdings" pitchFamily="2" charset="2"/>
              <a:buChar char="§"/>
            </a:pPr>
            <a:r>
              <a:rPr lang="sr-Cyrl-BA" sz="2800" dirty="0" smtClean="0">
                <a:solidFill>
                  <a:schemeClr val="bg1"/>
                </a:solidFill>
              </a:rPr>
              <a:t>1927. године оформио се први џез оркестар у Србији под именом “Студентски Мики џе”.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en-US" dirty="0">
                <a:solidFill>
                  <a:schemeClr val="bg1"/>
                </a:solidFill>
              </a:rPr>
              <a:t>ИНСТРУМЕНТИ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1"/>
            <a:ext cx="8229600" cy="333732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sr-Cyrl-RS" sz="2400" dirty="0" smtClean="0">
                <a:solidFill>
                  <a:schemeClr val="bg1"/>
                </a:solidFill>
              </a:rPr>
              <a:t>Обим инструмената џеза је веома разноврстан, од бубњева и разних удараљки, клавира, контрабаса, гитаре до мелодијских инструмената трубе, тромбона, кларинета, саксофона и вибрафона.</a:t>
            </a:r>
          </a:p>
          <a:p>
            <a:pPr>
              <a:buFont typeface="Wingdings" pitchFamily="2" charset="2"/>
              <a:buChar char="§"/>
            </a:pPr>
            <a:r>
              <a:rPr lang="sr-Cyrl-RS" sz="2400" dirty="0" smtClean="0">
                <a:solidFill>
                  <a:schemeClr val="bg1"/>
                </a:solidFill>
              </a:rPr>
              <a:t>У извођењу џез музике могу учествовати вокални солисти и ансамбли.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3028950"/>
            <a:ext cx="4724400" cy="19674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044459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chemeClr val="bg1"/>
                </a:solidFill>
              </a:rPr>
              <a:t>Вокални извођачи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3069"/>
            <a:ext cx="8229600" cy="339447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endParaRPr lang="sr-Cyrl-RS" sz="24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sr-Cyrl-RS" sz="2400" dirty="0" smtClean="0">
                <a:solidFill>
                  <a:schemeClr val="bg1"/>
                </a:solidFill>
              </a:rPr>
              <a:t>Најпопуларнији </a:t>
            </a:r>
            <a:r>
              <a:rPr lang="sr-Cyrl-RS" sz="2400" dirty="0">
                <a:solidFill>
                  <a:schemeClr val="bg1"/>
                </a:solidFill>
              </a:rPr>
              <a:t>вокални солисти су: Луј Армстронг, Френк Синатра, Реј Чарлс, Сара Вон, Ела Фицџералд, Били </a:t>
            </a:r>
            <a:r>
              <a:rPr lang="sr-Cyrl-RS" sz="2400" dirty="0" smtClean="0">
                <a:solidFill>
                  <a:schemeClr val="bg1"/>
                </a:solidFill>
              </a:rPr>
              <a:t>Холидеј, </a:t>
            </a:r>
            <a:r>
              <a:rPr lang="sr-Cyrl-RS" sz="2400" dirty="0">
                <a:solidFill>
                  <a:schemeClr val="bg1"/>
                </a:solidFill>
              </a:rPr>
              <a:t> Беси Смит, </a:t>
            </a:r>
            <a:r>
              <a:rPr lang="sr-Cyrl-RS" sz="2400" dirty="0" smtClean="0">
                <a:solidFill>
                  <a:schemeClr val="bg1"/>
                </a:solidFill>
              </a:rPr>
              <a:t>Нина Симон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sr-Cyrl-RS" sz="2400" dirty="0" smtClean="0">
                <a:solidFill>
                  <a:schemeClr val="bg1"/>
                </a:solidFill>
              </a:rPr>
              <a:t>Арета Френклин...</a:t>
            </a:r>
          </a:p>
          <a:p>
            <a:pPr>
              <a:buFont typeface="Wingdings" pitchFamily="2" charset="2"/>
              <a:buChar char="§"/>
            </a:pP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200051"/>
            <a:ext cx="3505200" cy="18405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63826" y="2114550"/>
            <a:ext cx="2080174" cy="18389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7702" y="2182091"/>
            <a:ext cx="3158938" cy="1776339"/>
          </a:xfrm>
          <a:prstGeom prst="rect">
            <a:avLst/>
          </a:prstGeom>
        </p:spPr>
      </p:pic>
      <p:pic>
        <p:nvPicPr>
          <p:cNvPr id="9" name="Potrazi me_cu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876800" y="4171950"/>
            <a:ext cx="640557" cy="3999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919261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908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b="1" i="1" dirty="0" smtClean="0">
                <a:solidFill>
                  <a:schemeClr val="bg1"/>
                </a:solidFill>
              </a:rPr>
              <a:t>ХВАЛА НА ПАЖЊИ!!!</a:t>
            </a:r>
            <a:endParaRPr lang="en-US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09211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</TotalTime>
  <Words>202</Words>
  <Application>Microsoft Office PowerPoint</Application>
  <PresentationFormat>On-screen Show (16:9)</PresentationFormat>
  <Paragraphs>30</Paragraphs>
  <Slides>8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ЏЕЗ МУЗИКА</vt:lpstr>
      <vt:lpstr>НАСТАНАК </vt:lpstr>
      <vt:lpstr>Током свог постојања џез је прошао кроз више развојних фаза:</vt:lpstr>
      <vt:lpstr>ЏОРЏ ГЕРШВИН</vt:lpstr>
      <vt:lpstr>Slide 5</vt:lpstr>
      <vt:lpstr>ИНСТРУМЕНТИ</vt:lpstr>
      <vt:lpstr>Вокални извођачи</vt:lpstr>
      <vt:lpstr>ХВАЛА НА ПАЖЊИ!!!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Maki</dc:creator>
  <cp:lastModifiedBy>Nina Ninkovic</cp:lastModifiedBy>
  <cp:revision>27</cp:revision>
  <dcterms:created xsi:type="dcterms:W3CDTF">2019-03-29T12:18:08Z</dcterms:created>
  <dcterms:modified xsi:type="dcterms:W3CDTF">2020-04-29T12:03:37Z</dcterms:modified>
</cp:coreProperties>
</file>