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4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5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7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78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0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5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3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99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4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0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05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4460" y="1323553"/>
            <a:ext cx="416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ТРОУГАО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1630267" y="3156373"/>
            <a:ext cx="2812944" cy="251138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179882" y="3079100"/>
            <a:ext cx="1893194" cy="25886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7866610" y="3331288"/>
            <a:ext cx="3078054" cy="2336466"/>
          </a:xfrm>
          <a:prstGeom prst="triangle">
            <a:avLst>
              <a:gd name="adj" fmla="val 7378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42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5073" y="1455480"/>
            <a:ext cx="9636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Троугао је геометријск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облик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има: </a:t>
            </a:r>
          </a:p>
          <a:p>
            <a:endParaRPr lang="sr-Cyrl-B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странице, </a:t>
            </a:r>
          </a:p>
          <a:p>
            <a:pPr marL="457200" indent="-457200">
              <a:buFontTx/>
              <a:buChar char="-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угла и</a:t>
            </a:r>
          </a:p>
          <a:p>
            <a:pPr marL="457200" indent="-457200">
              <a:buFontTx/>
              <a:buChar char="-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тјемена. </a:t>
            </a:r>
          </a:p>
          <a:p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Троугао записујемо ознакама тјемена и знаком ∆. </a:t>
            </a:r>
          </a:p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(записујемо ∆А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читамо троугао 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67" y="760681"/>
            <a:ext cx="4071004" cy="3037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1329" y="360571"/>
            <a:ext cx="428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466" y="1295980"/>
            <a:ext cx="9636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Обим троугла је збир дужина свих његових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страница.</a:t>
            </a:r>
          </a:p>
          <a:p>
            <a:endParaRPr lang="sr-Cyrl-B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Разликујемо: </a:t>
            </a:r>
          </a:p>
          <a:p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роугао који има три различите стране,</a:t>
            </a:r>
          </a:p>
          <a:p>
            <a:endParaRPr lang="sr-Cyrl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роугао који има двије једнаке стране и</a:t>
            </a:r>
          </a:p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роугао који има три једнаке стране. </a:t>
            </a:r>
          </a:p>
        </p:txBody>
      </p:sp>
      <p:sp>
        <p:nvSpPr>
          <p:cNvPr id="3" name="Right Triangle 2"/>
          <p:cNvSpPr/>
          <p:nvPr/>
        </p:nvSpPr>
        <p:spPr>
          <a:xfrm>
            <a:off x="8424581" y="2661779"/>
            <a:ext cx="1431070" cy="93438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646458" y="3680725"/>
            <a:ext cx="732261" cy="11845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>
            <a:off x="8424581" y="4961965"/>
            <a:ext cx="1176013" cy="85833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1329" y="360571"/>
            <a:ext cx="4289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1" y="1411941"/>
            <a:ext cx="11349317" cy="30401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988" y="4987873"/>
            <a:ext cx="27350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Фигура број 2.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6306" y="4883222"/>
            <a:ext cx="1565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OBK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BA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0820" y="4875965"/>
            <a:ext cx="1565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0191" y="5572648"/>
            <a:ext cx="1565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BMT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7733" y="4875964"/>
            <a:ext cx="15651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BTK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60446" y="5499863"/>
            <a:ext cx="16740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9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2094774"/>
            <a:ext cx="10058400" cy="22254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0517" y="4930885"/>
            <a:ext cx="13276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3067" y="4952656"/>
            <a:ext cx="15327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sr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R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9484" y="4967170"/>
            <a:ext cx="12105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sr-Cyrl-B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37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1634714"/>
            <a:ext cx="10058400" cy="262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2409" y="4892012"/>
            <a:ext cx="1732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0268" y="4922266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KBC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3941" y="4979098"/>
            <a:ext cx="20137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 </a:t>
            </a:r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KC</a:t>
            </a:r>
            <a:r>
              <a:rPr lang="sr-Cyrl-R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67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479010"/>
            <a:ext cx="10058400" cy="2400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579" y="3576935"/>
            <a:ext cx="82866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KMP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BDO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KDO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KPO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PBO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BDP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PDK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BKP</a:t>
            </a:r>
            <a:r>
              <a:rPr lang="sr-Cyrl-R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∆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BKD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413" y="5166248"/>
            <a:ext cx="31513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Има их осам. </a:t>
            </a:r>
            <a:r>
              <a:rPr lang="sr-Latn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53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2819" y="295232"/>
            <a:ext cx="9706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156" y="1561427"/>
            <a:ext cx="963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датој слици означи троуглове њиховим тјеменима и напиши све троуглове које можеш да уочиш.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  <p:sp>
        <p:nvSpPr>
          <p:cNvPr id="3" name="Isosceles Triangle 2"/>
          <p:cNvSpPr/>
          <p:nvPr/>
        </p:nvSpPr>
        <p:spPr>
          <a:xfrm>
            <a:off x="3765176" y="3095845"/>
            <a:ext cx="2918012" cy="283430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689430">
            <a:off x="4162462" y="4112820"/>
            <a:ext cx="2700685" cy="154488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046" y="475416"/>
            <a:ext cx="9636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оне који желе више: </a:t>
            </a:r>
          </a:p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734" y="2067377"/>
            <a:ext cx="4235338" cy="4188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428" y="2772229"/>
            <a:ext cx="621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 и напиши у </a:t>
            </a:r>
            <a:r>
              <a:rPr lang="sr-Cyrl-B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свеску све троуглове које видиш на слици.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29" y="6131859"/>
            <a:ext cx="428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МАТЕМАТИКА 4. РАЗРЕД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547</TotalTime>
  <Words>236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marina_uciteljica@yahoo.com</cp:lastModifiedBy>
  <cp:revision>30</cp:revision>
  <dcterms:created xsi:type="dcterms:W3CDTF">2020-04-25T20:39:19Z</dcterms:created>
  <dcterms:modified xsi:type="dcterms:W3CDTF">2020-04-27T15:05:12Z</dcterms:modified>
</cp:coreProperties>
</file>