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0" y="-5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4403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8773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1863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25892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9209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3904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2302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1153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5737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664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1056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088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2187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6857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962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6441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0337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39188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9729240-104B-4E67-9A42-DB0E2F23D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828800"/>
            <a:ext cx="10896600" cy="3557588"/>
          </a:xfrm>
        </p:spPr>
        <p:txBody>
          <a:bodyPr/>
          <a:lstStyle/>
          <a:p>
            <a:pPr algn="ctr"/>
            <a:r>
              <a:rPr lang="en-US" sz="4800" dirty="0" err="1"/>
              <a:t>Baze</a:t>
            </a:r>
            <a:r>
              <a:rPr lang="en-US" sz="4800" dirty="0"/>
              <a:t> </a:t>
            </a:r>
            <a:r>
              <a:rPr lang="en-US" sz="4800" dirty="0" err="1"/>
              <a:t>podataka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b="1" dirty="0"/>
              <a:t>Microsoft Access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/>
              <a:t>- </a:t>
            </a:r>
            <a:r>
              <a:rPr lang="sr-Latn-BA" sz="4800" i="1" dirty="0"/>
              <a:t>rad sa upitima(ponavljanje)</a:t>
            </a:r>
            <a:r>
              <a:rPr lang="en-US" sz="4800" i="1" dirty="0"/>
              <a:t> </a:t>
            </a:r>
            <a:r>
              <a:rPr lang="en-US" sz="4800" dirty="0"/>
              <a:t>-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endParaRPr lang="bs-Latn-B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0C0A5D2-0061-4521-8CD8-C0102F82EB1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652" y="413038"/>
            <a:ext cx="2048934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9842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903FA2-D608-4FF7-AC6C-4BABFF51D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BA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1B51B0E5-9EE5-4A17-A322-BA99975628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0"/>
            <a:ext cx="11887200" cy="6858000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3B8F425-EF4C-48E9-903A-E77B098EE988}"/>
              </a:ext>
            </a:extLst>
          </p:cNvPr>
          <p:cNvSpPr/>
          <p:nvPr/>
        </p:nvSpPr>
        <p:spPr>
          <a:xfrm>
            <a:off x="239889" y="1752600"/>
            <a:ext cx="1219200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E7A8EE8-5709-4CBE-ADC4-AF1EC0FA31CC}"/>
              </a:ext>
            </a:extLst>
          </p:cNvPr>
          <p:cNvSpPr/>
          <p:nvPr/>
        </p:nvSpPr>
        <p:spPr>
          <a:xfrm>
            <a:off x="990600" y="228600"/>
            <a:ext cx="576000" cy="288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7B1681C-368D-4660-8024-44EF918E47CD}"/>
              </a:ext>
            </a:extLst>
          </p:cNvPr>
          <p:cNvSpPr/>
          <p:nvPr/>
        </p:nvSpPr>
        <p:spPr>
          <a:xfrm>
            <a:off x="1930222" y="431303"/>
            <a:ext cx="812978" cy="7664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4461C08-4B90-49D5-A7AD-1C2A03CF1B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1219200"/>
            <a:ext cx="6324600" cy="14005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63AFE3E-8222-4CA8-961C-5D4FF3C483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3128915"/>
            <a:ext cx="4153480" cy="32198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3BA1E6E-7866-4834-8E9F-4B0217FFBA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3422" y="1659898"/>
            <a:ext cx="509616" cy="714475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298CB5F-F2FA-4CB4-A8A4-8B50F79E7D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4585" y="3140855"/>
            <a:ext cx="4153481" cy="325848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71DAEC1-27DA-447C-BDBC-C7456E53EF30}"/>
              </a:ext>
            </a:extLst>
          </p:cNvPr>
          <p:cNvSpPr/>
          <p:nvPr/>
        </p:nvSpPr>
        <p:spPr>
          <a:xfrm>
            <a:off x="3886200" y="3505200"/>
            <a:ext cx="1905000" cy="1407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9F3B7DEB-9754-4856-8B5A-1365D56A1318}"/>
              </a:ext>
            </a:extLst>
          </p:cNvPr>
          <p:cNvSpPr/>
          <p:nvPr/>
        </p:nvSpPr>
        <p:spPr>
          <a:xfrm>
            <a:off x="3863621" y="5931962"/>
            <a:ext cx="776111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9EE4AD96-8B96-41B6-BC98-E4CA57D4D830}"/>
              </a:ext>
            </a:extLst>
          </p:cNvPr>
          <p:cNvCxnSpPr>
            <a:cxnSpLocks/>
          </p:cNvCxnSpPr>
          <p:nvPr/>
        </p:nvCxnSpPr>
        <p:spPr>
          <a:xfrm flipV="1">
            <a:off x="8839200" y="4994103"/>
            <a:ext cx="606724" cy="2322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E0C9C46A-9702-4B89-AF59-F3151DF52EE3}"/>
              </a:ext>
            </a:extLst>
          </p:cNvPr>
          <p:cNvCxnSpPr>
            <a:cxnSpLocks/>
          </p:cNvCxnSpPr>
          <p:nvPr/>
        </p:nvCxnSpPr>
        <p:spPr>
          <a:xfrm flipV="1">
            <a:off x="8839200" y="5223432"/>
            <a:ext cx="606724" cy="2322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22A4545-3404-4784-A369-5AF94ED459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9800" y="4800601"/>
            <a:ext cx="1524001" cy="990599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72252D4-228B-4667-BB1C-AFB7F176D76F}"/>
              </a:ext>
            </a:extLst>
          </p:cNvPr>
          <p:cNvSpPr/>
          <p:nvPr/>
        </p:nvSpPr>
        <p:spPr>
          <a:xfrm>
            <a:off x="10515601" y="6005689"/>
            <a:ext cx="739422" cy="2642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210971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0" grpId="0" animBg="1"/>
      <p:bldP spid="21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37AC5FF-5B76-45EF-ACAB-6C9F144E65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548BE19-69F2-48F8-ABAC-D03037E363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1208952"/>
            <a:ext cx="6815688" cy="13530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005C94D-6E2D-491D-8F8C-DEDC1E9AE9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1" y="2895600"/>
            <a:ext cx="4358284" cy="340092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1067B16-9609-4085-BA97-4F9063B7CC82}"/>
              </a:ext>
            </a:extLst>
          </p:cNvPr>
          <p:cNvSpPr/>
          <p:nvPr/>
        </p:nvSpPr>
        <p:spPr>
          <a:xfrm>
            <a:off x="5390885" y="5867400"/>
            <a:ext cx="6480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EE5F04D-0390-454E-B216-ECDA9FE8A4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1812" y="3770936"/>
            <a:ext cx="5479261" cy="1416541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C37B652-EF46-436F-B78F-88BB725DA45A}"/>
              </a:ext>
            </a:extLst>
          </p:cNvPr>
          <p:cNvSpPr/>
          <p:nvPr/>
        </p:nvSpPr>
        <p:spPr>
          <a:xfrm>
            <a:off x="3276600" y="4724400"/>
            <a:ext cx="2743200" cy="2535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3564300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26A6E7D-60DA-441F-A749-9722A0219A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A761A86-D616-44A0-9A70-4D018C1D76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1230488"/>
            <a:ext cx="6420746" cy="13795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FEBEDE2-5CDA-498A-8365-4554A1836F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2819400"/>
            <a:ext cx="4348860" cy="338648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93776F7-4C7D-4523-B530-92C46C3A9582}"/>
              </a:ext>
            </a:extLst>
          </p:cNvPr>
          <p:cNvSpPr/>
          <p:nvPr/>
        </p:nvSpPr>
        <p:spPr>
          <a:xfrm>
            <a:off x="3352800" y="4876800"/>
            <a:ext cx="2743200" cy="2535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57AB71F-D807-4130-8139-AE75D4359817}"/>
              </a:ext>
            </a:extLst>
          </p:cNvPr>
          <p:cNvSpPr/>
          <p:nvPr/>
        </p:nvSpPr>
        <p:spPr>
          <a:xfrm>
            <a:off x="5430982" y="5791200"/>
            <a:ext cx="684000" cy="3239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02E2EE4-C504-4191-9E2B-27F280B192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3400" y="1447800"/>
            <a:ext cx="3873260" cy="4986976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2E237AC-70CA-44BB-9888-21FE2B3592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5600" y="3840531"/>
            <a:ext cx="685800" cy="90169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15FC58D-2948-4531-A762-55D5C6E35632}"/>
              </a:ext>
            </a:extLst>
          </p:cNvPr>
          <p:cNvSpPr/>
          <p:nvPr/>
        </p:nvSpPr>
        <p:spPr>
          <a:xfrm>
            <a:off x="11125200" y="5130360"/>
            <a:ext cx="838200" cy="3239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6F19ECC-FA14-4DEB-92DC-66641B2E25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997" y="1230488"/>
            <a:ext cx="1625197" cy="1743562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AC1B066E-3224-4B6E-9A3A-6F3DA5870820}"/>
              </a:ext>
            </a:extLst>
          </p:cNvPr>
          <p:cNvCxnSpPr>
            <a:cxnSpLocks/>
          </p:cNvCxnSpPr>
          <p:nvPr/>
        </p:nvCxnSpPr>
        <p:spPr>
          <a:xfrm flipH="1" flipV="1">
            <a:off x="787601" y="3026888"/>
            <a:ext cx="304800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354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211122-DE4D-4FB2-9DF6-836532951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971800"/>
            <a:ext cx="9404723" cy="1400530"/>
          </a:xfrm>
        </p:spPr>
        <p:txBody>
          <a:bodyPr/>
          <a:lstStyle/>
          <a:p>
            <a:pPr algn="ctr"/>
            <a:r>
              <a:rPr lang="sr-Latn-BA" sz="5400" b="1" dirty="0"/>
              <a:t>Hvala na pažnji</a:t>
            </a:r>
          </a:p>
        </p:txBody>
      </p:sp>
    </p:spTree>
    <p:extLst>
      <p:ext uri="{BB962C8B-B14F-4D97-AF65-F5344CB8AC3E}">
        <p14:creationId xmlns:p14="http://schemas.microsoft.com/office/powerpoint/2010/main" xmlns="" val="26916106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109</TotalTime>
  <Words>5</Words>
  <Application>Microsoft Office PowerPoint</Application>
  <PresentationFormat>Custom</PresentationFormat>
  <Paragraphs>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Ion</vt:lpstr>
      <vt:lpstr>Baze podataka Microsoft Access - rad sa upitima(ponavljanje) -   </vt:lpstr>
      <vt:lpstr>Slide 2</vt:lpstr>
      <vt:lpstr>Slide 3</vt:lpstr>
      <vt:lpstr>Slide 4</vt:lpstr>
      <vt:lpstr>Hvala na pažnji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Baze podataka Microsoft Access - rad sa upitima(ponavljanje) -</dc:title>
  <dc:creator>User</dc:creator>
  <cp:lastModifiedBy>Aleksandra Stankovic</cp:lastModifiedBy>
  <cp:revision>15</cp:revision>
  <dcterms:created xsi:type="dcterms:W3CDTF">2006-08-16T00:00:00Z</dcterms:created>
  <dcterms:modified xsi:type="dcterms:W3CDTF">2020-04-27T06:16:29Z</dcterms:modified>
</cp:coreProperties>
</file>