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60" r:id="rId2"/>
    <p:sldId id="257" r:id="rId3"/>
    <p:sldId id="266" r:id="rId4"/>
    <p:sldId id="259" r:id="rId5"/>
    <p:sldId id="258" r:id="rId6"/>
    <p:sldId id="261" r:id="rId7"/>
    <p:sldId id="262" r:id="rId8"/>
    <p:sldId id="263" r:id="rId9"/>
    <p:sldId id="269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49" autoAdjust="0"/>
    <p:restoredTop sz="94660"/>
  </p:normalViewPr>
  <p:slideViewPr>
    <p:cSldViewPr snapToGrid="0">
      <p:cViewPr>
        <p:scale>
          <a:sx n="81" d="100"/>
          <a:sy n="81" d="100"/>
        </p:scale>
        <p:origin x="-20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1FFE-6EC7-49F8-B325-077313A029E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ECAEFC3-7C40-4709-ADB2-46367D5C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7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1FFE-6EC7-49F8-B325-077313A029E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CAEFC3-7C40-4709-ADB2-46367D5C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2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1FFE-6EC7-49F8-B325-077313A029E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CAEFC3-7C40-4709-ADB2-46367D5CAD6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6558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1FFE-6EC7-49F8-B325-077313A029E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CAEFC3-7C40-4709-ADB2-46367D5C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16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1FFE-6EC7-49F8-B325-077313A029E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CAEFC3-7C40-4709-ADB2-46367D5CAD6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5862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1FFE-6EC7-49F8-B325-077313A029E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CAEFC3-7C40-4709-ADB2-46367D5C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83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1FFE-6EC7-49F8-B325-077313A029E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EFC3-7C40-4709-ADB2-46367D5C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03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1FFE-6EC7-49F8-B325-077313A029E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EFC3-7C40-4709-ADB2-46367D5C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0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1FFE-6EC7-49F8-B325-077313A029E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EFC3-7C40-4709-ADB2-46367D5C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7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1FFE-6EC7-49F8-B325-077313A029E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CAEFC3-7C40-4709-ADB2-46367D5C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1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1FFE-6EC7-49F8-B325-077313A029E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ECAEFC3-7C40-4709-ADB2-46367D5C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6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1FFE-6EC7-49F8-B325-077313A029E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ECAEFC3-7C40-4709-ADB2-46367D5C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1FFE-6EC7-49F8-B325-077313A029E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EFC3-7C40-4709-ADB2-46367D5C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9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1FFE-6EC7-49F8-B325-077313A029E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EFC3-7C40-4709-ADB2-46367D5C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1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1FFE-6EC7-49F8-B325-077313A029E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EFC3-7C40-4709-ADB2-46367D5C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2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1FFE-6EC7-49F8-B325-077313A029E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CAEFC3-7C40-4709-ADB2-46367D5C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4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41FFE-6EC7-49F8-B325-077313A029E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ECAEFC3-7C40-4709-ADB2-46367D5C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9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4026" y="628650"/>
            <a:ext cx="9780586" cy="822134"/>
          </a:xfrm>
        </p:spPr>
        <p:txBody>
          <a:bodyPr>
            <a:normAutofit/>
          </a:bodyPr>
          <a:lstStyle/>
          <a:p>
            <a:pPr algn="ctr"/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ПРИПРЕМА ЗА ШКОЛСКИ ПИСМЕНИ ЗАДАТАК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294" y="1450784"/>
            <a:ext cx="3334662" cy="22806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819" y="3874429"/>
            <a:ext cx="2667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173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2265" y="95250"/>
            <a:ext cx="9442348" cy="1247775"/>
          </a:xfrm>
        </p:spPr>
        <p:txBody>
          <a:bodyPr>
            <a:normAutofit/>
          </a:bodyPr>
          <a:lstStyle/>
          <a:p>
            <a:r>
              <a:rPr lang="sr-Cyrl-R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САДРЖАЈНЕ ГРЕШКЕ  –  ОДГОВОР НА ТЕМУ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264" y="1238251"/>
            <a:ext cx="9442348" cy="4819650"/>
          </a:xfrm>
          <a:ln>
            <a:noFill/>
          </a:ln>
        </p:spPr>
        <p:txBody>
          <a:bodyPr>
            <a:noAutofit/>
          </a:bodyPr>
          <a:lstStyle/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И , на крају, поред свега наведеног, суштина доброг састава је у садржајно добро одговореном задатку. То значи да смо добро разумјели тему о којој пишемо: да смо посветили довољно простора сваком од композицијских дијелова фабуле, тј. да смо довољно разрадили тему, да није ни кратка (без довољно садржаја), ни непотребно опширна ( са много споредног садржаја); да је постигнута узрочно-посљедична веза између дијелова композиције – увода, главног дијела и завршног дијела.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Треба водити рачуна да ускладимо хронолошки ток догађаја, осим ако није изричито задата ретроспекција. Почињемо уводом, а не  причамо прво о заплету или врхунцу радње, како то често бива.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Сваком дијелу треба дати простора колико му припада. Уводни дио је , најчешће, кратак; разрада, која обухвата заплет и врхунац радње, је опширнија; и, на крају, завршни дио, такође је краћи. У завршном дијелу излаже се мисао у виду поруке.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89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5800" y="533400"/>
            <a:ext cx="8911687" cy="1003976"/>
          </a:xfrm>
        </p:spPr>
        <p:txBody>
          <a:bodyPr>
            <a:noAutofit/>
          </a:bodyPr>
          <a:lstStyle/>
          <a:p>
            <a:r>
              <a:rPr lang="sr-Cyrl-R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 ЗА  ДОМАЋИ  РАД</a:t>
            </a:r>
            <a:br>
              <a:rPr lang="sr-Cyrl-R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43025"/>
            <a:ext cx="8915400" cy="4568197"/>
          </a:xfrm>
          <a:ln>
            <a:noFill/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Одаберите једну од понуђене три теме која вам највише одговара, и напишите писмени задатак, водећи рачуна о претходно наведеним упутствима и савјетима!</a:t>
            </a:r>
          </a:p>
          <a:p>
            <a:pPr marL="0" indent="0" algn="just">
              <a:buNone/>
            </a:pPr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    Чујем, видим и осјећам прољеће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 описивање или дескрипција )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     Недругарски поступак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( причање или нарација )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3.      Лик из лектире којег бих радо упознао 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( приказ лика )</a:t>
            </a:r>
          </a:p>
          <a:p>
            <a:pPr marL="0" indent="0" algn="just">
              <a:buNone/>
            </a:pPr>
            <a:endParaRPr lang="sr-Cyrl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510" y="2775474"/>
            <a:ext cx="3296526" cy="15234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9101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23353" y="340469"/>
            <a:ext cx="10168648" cy="846307"/>
          </a:xfrm>
        </p:spPr>
        <p:txBody>
          <a:bodyPr>
            <a:normAutofit/>
          </a:bodyPr>
          <a:lstStyle/>
          <a:p>
            <a:r>
              <a:rPr lang="sr-Cyrl-R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ЕЛЕМЕНТИ САСТАВА И НАЈЧЕШЋЕ ГРЕШКЕ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023353" y="1186776"/>
            <a:ext cx="9633627" cy="46569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Формални и садржајни елементи састава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формални: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Уредност ( без много грешака и исправљања );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Читкост ( читак рукопис );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Прегледност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видљива композиција састава);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садржајни: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 Правописне и граматичке грешке;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Стилски коректно и лијепо урађен рад;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Разумијевање теме и одговор на тему;</a:t>
            </a:r>
          </a:p>
          <a:p>
            <a:pPr algn="just"/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597" y="4008792"/>
            <a:ext cx="3609974" cy="156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75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8529" y="389106"/>
            <a:ext cx="9666084" cy="896769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НАЈЉЕПШИ РУКОПИС НАСТАО У 12. ВИЈЕКУ  -  МИРОСЛАВЉЕВО ЈЕВАНЂЕЉЕ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899" y="2932919"/>
            <a:ext cx="3213399" cy="31745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025" y="1615272"/>
            <a:ext cx="2619375" cy="3061502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775" y="1722465"/>
            <a:ext cx="2266950" cy="295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09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0826" y="1114424"/>
            <a:ext cx="9790112" cy="866775"/>
          </a:xfrm>
        </p:spPr>
        <p:txBody>
          <a:bodyPr>
            <a:normAutofit fontScale="90000"/>
          </a:bodyPr>
          <a:lstStyle/>
          <a:p>
            <a:r>
              <a:rPr lang="sr-Cyrl-R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ПРИМЈЕР НЕПРЕГЛЕДНОГ ТЕКСТА</a:t>
            </a:r>
            <a:r>
              <a:rPr lang="sr-Cyrl-R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1529" y="2097741"/>
            <a:ext cx="9353083" cy="3813481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БИОГРАФИЈА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Рођена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 у Травнику 10. 9. 1956. године. Родитељи су ми просвјетни радници. Они су, такође, рођени у Травнику. Прва четири разреда основне школе завршила сам у Основној школи „ Душан Кошутић “ у Травнику. Моја породица се преселила на Илиџу 1967. године. У Основној школи „ Петар Петровић Његош “  на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Илиџи,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завршила сам четири разреда основне школе. Све разреде основне школе завршила сам са одличним успјехом из свих предмета. За овакав успјех награђена сам  „Златном значком“ од Савјета за старање о дјеци и омладини.  Илиџа, 29. 5. 1971. године                                                               Н. Н.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08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00100"/>
            <a:ext cx="8911687" cy="904875"/>
          </a:xfrm>
        </p:spPr>
        <p:txBody>
          <a:bodyPr>
            <a:normAutofit/>
          </a:bodyPr>
          <a:lstStyle/>
          <a:p>
            <a:r>
              <a:rPr lang="sr-Cyrl-R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ПРИМЈЕР ПРЕГЛЕДНОГ ТЕКСТА 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525" y="1847850"/>
            <a:ext cx="9761537" cy="4648200"/>
          </a:xfrm>
          <a:ln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БИОГРАФИЈА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Рођена сам у Травнику 10. 9. 1956. године. Родитељи су ми просвјетни радници. Они су, такође, рођени у Травнику.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Прва четири разреда основне школе завршила сам у Основној школи „ Душан Кошутић “ у Травнику. 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Моја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породица се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преселила на Илиџу 1967. године. У Основној школи „ Петар Петровић Његош “  на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Илиџи,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завршила сам четири разреда основне школе.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Све разреде основне школе завршила сам са одличним успјехом из свих предмета. За овакав успјех награђена сам  „Златном значком“ од Савјета за старање о дјеци и омладини. 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Илиџа, 29. 5. 1971. године                                                               Н. Н.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</a:rPr>
              <a:t> </a:t>
            </a: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RS" sz="2000" b="1" dirty="0">
                <a:solidFill>
                  <a:schemeClr val="tx1"/>
                </a:solidFill>
              </a:rPr>
              <a:t> </a:t>
            </a:r>
            <a:endParaRPr lang="en-US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52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9825" y="123825"/>
            <a:ext cx="9094787" cy="1066800"/>
          </a:xfrm>
        </p:spPr>
        <p:txBody>
          <a:bodyPr>
            <a:normAutofit/>
          </a:bodyPr>
          <a:lstStyle/>
          <a:p>
            <a:r>
              <a:rPr lang="sr-Cyrl-R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ПРАВОПИСНЕ И ГРАМАТИЧКЕ ГРЕШКЕ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2287" y="1190625"/>
            <a:ext cx="9342325" cy="4720597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Грешке у: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Ијекавском изговору ( ијекавизми ):    б) Писање ријечце НЕ уз глаголе: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Нпр. 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УВЈЕК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    УВИЈЕК                           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НЕСМИЈЕМ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 НЕ  СМИЈЕМ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ДИЈЕЦА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   ДЈЕЦА                              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НЕМОГУ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  НЕ  МОГУ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СЊЕГ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   СНИЈЕГ                           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НЕДАМ  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НЕ  ДАМ </a:t>
            </a:r>
            <a:endParaRPr lang="sr-Cyrl-RS" sz="2000" b="1" strike="sngStrike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БЈЕЛО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   БИЈЕЛО                           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 ЋЕМО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НЕЋЕМО  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ХТЈЕО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ХТИО                                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НЕЋЕ  ТЕ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  НЕЋЕТЕ</a:t>
            </a:r>
            <a:endParaRPr lang="sr-Cyrl-RS" sz="2000" b="1" strike="sngStrike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ВИДЈЕО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  ВИДИО                              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 МОЈТЕ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  НЕМОЈТЕ</a:t>
            </a:r>
            <a:endParaRPr lang="sr-Cyrl-RS" sz="2000" b="1" strike="sngStrike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в)   Бројне грешке у писању великог слова, у једночланим и вишечланим називима.</a:t>
            </a:r>
            <a:endParaRPr lang="en-US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435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9125" y="633635"/>
            <a:ext cx="8911687" cy="1280890"/>
          </a:xfrm>
        </p:spPr>
        <p:txBody>
          <a:bodyPr>
            <a:normAutofit/>
          </a:bodyPr>
          <a:lstStyle/>
          <a:p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САСТАВЉЕНО  И РАСТАВЉЕНО ПИСАЊЕ РИЈЕЧИ</a:t>
            </a:r>
            <a:b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28800"/>
            <a:ext cx="8915400" cy="4082422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sr-Cyrl-R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sr-Cyrl-R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      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НЕПРАВИЛНО</a:t>
            </a:r>
            <a:r>
              <a:rPr lang="sr-Cyrl-R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- 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ПРАВИЛНО</a:t>
            </a:r>
          </a:p>
          <a:p>
            <a:pPr marL="0" indent="0" algn="just">
              <a:buNone/>
            </a:pPr>
            <a:endParaRPr lang="sr-Cyrl-RS" sz="20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Нпр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ДАЛИ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       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 ЛИ</a:t>
            </a:r>
          </a:p>
          <a:p>
            <a:pPr marL="0" indent="0" algn="just">
              <a:buNone/>
            </a:pPr>
            <a:r>
              <a:rPr lang="sr-Cyrl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ДОБРОСАМ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      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  САМ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ЖЕЛИШЛИ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        ЖЕЛИШ  ЛИ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ЧУЈЕМГА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         ЧУЈЕМ  ГА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  СМО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         БИСМО (БИСТЕ)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РАДИЋЕ  ТЕ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         РАДИЋЕТЕ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ЋЕ  МО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          ЋЕМО (ЋЕТЕ)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51" y="1981200"/>
            <a:ext cx="2495550" cy="377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85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8349" y="148282"/>
            <a:ext cx="9256264" cy="756594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СТИЛСКЕ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ОСОБИНЕ И ГРЕШКЕ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8348" y="1269402"/>
            <a:ext cx="9256264" cy="4940898"/>
          </a:xfrm>
          <a:ln>
            <a:noFill/>
          </a:ln>
        </p:spPr>
        <p:txBody>
          <a:bodyPr>
            <a:noAutofit/>
          </a:bodyPr>
          <a:lstStyle/>
          <a:p>
            <a:pPr algn="just"/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Најчешће стилске грешке су у неправилном повезивању реченица тј. гомилању по неколико мисли у вишеструкосложене реченице.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Потребно је писати  једноставније реченице, односно, знати правилно своје мисли поставити у реченице, а не да имамо по неколико мисли које ,чак, нису ни значењски уско повезане, у истој реченици.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Треба избјегавати почетак реченице цифром као нпр:  2020. године.... Већ, Године 2020. десило се....итд.    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Почетак неколико реченица, једна до друге, истим ријечима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није стилски добро. Затим,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 ријечи у реченици често је у инверзији (обрнут).  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Бирати ријечи и реченице, употребљавати стилске фигуре, размишљати о ријечима. Јер немају све ријечи исту снагу, исту моћ, исту љепоту. Зато треба бирати снажније, моћније, љепше ријечи. Да бисмо то постигли, треба много да читамо, како прозу тако и поезију.</a:t>
            </a:r>
          </a:p>
          <a:p>
            <a:pPr algn="just"/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015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107" y="624110"/>
            <a:ext cx="9245506" cy="107559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ПРИМЈЕР СТИЛСКОГ УОБЛИЧАВАЊА РИЈЕЧИ И РЕЧЕНИЦЕ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нпр. Ријеч  НЕБО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9106" y="1979407"/>
            <a:ext cx="9245506" cy="4396679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НЕБО: плаво, свијетло-плаво, тамно-плаво, модрикасто-плаво, плавкасто, плавичасто, мутно, тмурно, суморно, свиленкасто,  бисерно, чисто, ведро, блиједо; мрзовољно, тужно, несрећно, весело, насмијешено, срећно, ...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Нпр.       И небо ме посматрало својим тужним погледом.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Небо у мојим очима  било  је мрзовољно.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Осмјехивало се и небо мојој срећи.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На модрикасто-плавом небу летејеле су ласте као стријеле.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Чисто, бисерно небо радовало се прољећном дану.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На свиленкастом небу расули се ситни облаци.</a:t>
            </a:r>
          </a:p>
          <a:p>
            <a:pPr marL="0" indent="0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02984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832</TotalTime>
  <Words>951</Words>
  <Application>Microsoft Office PowerPoint</Application>
  <PresentationFormat>Custom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Wisp</vt:lpstr>
      <vt:lpstr>ПРИПРЕМА ЗА ШКОЛСКИ ПИСМЕНИ ЗАДАТАК</vt:lpstr>
      <vt:lpstr>  ОСНОВНИ ЕЛЕМЕНТИ САСТАВА И НАЈЧЕШЋЕ ГРЕШКЕ</vt:lpstr>
      <vt:lpstr> НАЈЉЕПШИ РУКОПИС НАСТАО У 12. ВИЈЕКУ  -  МИРОСЛАВЉЕВО ЈЕВАНЂЕЉЕ</vt:lpstr>
      <vt:lpstr> ПРИМЈЕР НЕПРЕГЛЕДНОГ ТЕКСТА </vt:lpstr>
      <vt:lpstr>  ПРИМЈЕР ПРЕГЛЕДНОГ ТЕКСТА </vt:lpstr>
      <vt:lpstr> ПРАВОПИСНЕ И ГРАМАТИЧКЕ ГРЕШКЕ</vt:lpstr>
      <vt:lpstr> САСТАВЉЕНО  И РАСТАВЉЕНО ПИСАЊЕ РИЈЕЧИ   </vt:lpstr>
      <vt:lpstr>  СТИЛСКЕ ОСОБИНЕ И ГРЕШКЕ</vt:lpstr>
      <vt:lpstr>ПРИМЈЕР СТИЛСКОГ УОБЛИЧАВАЊА РИЈЕЧИ И РЕЧЕНИЦЕ нпр. Ријеч  НЕБО</vt:lpstr>
      <vt:lpstr>    САДРЖАЈНЕ ГРЕШКЕ  –  ОДГОВОР НА ТЕМУ</vt:lpstr>
      <vt:lpstr>ЗАДАТАК  ЗА  ДОМАЋИ  РАД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ПРИПРЕМА ЗА ШКОЛСКИ ПИСМЕНИ ЗАДАТАК</dc:title>
  <dc:creator>Racunar</dc:creator>
  <cp:lastModifiedBy>DT User</cp:lastModifiedBy>
  <cp:revision>75</cp:revision>
  <dcterms:created xsi:type="dcterms:W3CDTF">2020-04-21T19:29:49Z</dcterms:created>
  <dcterms:modified xsi:type="dcterms:W3CDTF">2020-04-29T17:27:15Z</dcterms:modified>
</cp:coreProperties>
</file>