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96" r:id="rId11"/>
  </p:sldMasterIdLst>
  <p:notesMasterIdLst>
    <p:notesMasterId r:id="rId2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4" r:id="rId18"/>
    <p:sldId id="262" r:id="rId19"/>
    <p:sldId id="263" r:id="rId20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68" y="1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091F-5B94-40FA-AFD1-7E9E3A309C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2F4B6-B2C4-48EE-B21E-037D298A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F4B6-B2C4-48EE-B21E-037D298AB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F4B6-B2C4-48EE-B21E-037D298AB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15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943" y="1197117"/>
            <a:ext cx="7297256" cy="2753070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943" y="3950185"/>
            <a:ext cx="7297256" cy="71226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401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5" y="2366230"/>
            <a:ext cx="7297255" cy="1583956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943" y="3950186"/>
            <a:ext cx="7297256" cy="711423"/>
          </a:xfrm>
        </p:spPr>
        <p:txBody>
          <a:bodyPr anchor="t"/>
          <a:lstStyle>
            <a:lvl1pPr marL="0" indent="0" algn="l">
              <a:buNone/>
              <a:defRPr sz="165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293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44" y="1703791"/>
            <a:ext cx="3634994" cy="3469274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265" y="1700084"/>
            <a:ext cx="3634995" cy="3472980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53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44" y="1575153"/>
            <a:ext cx="3634993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244" y="2079202"/>
            <a:ext cx="3634994" cy="309386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266" y="1575153"/>
            <a:ext cx="3634994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266" y="2079202"/>
            <a:ext cx="3634994" cy="309386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41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56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814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1" y="1197116"/>
            <a:ext cx="2812078" cy="1197116"/>
          </a:xfrm>
        </p:spPr>
        <p:txBody>
          <a:bodyPr anchor="b"/>
          <a:lstStyle>
            <a:lvl1pPr algn="l">
              <a:defRPr sz="19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31" y="1197116"/>
            <a:ext cx="4296169" cy="3780367"/>
          </a:xfrm>
        </p:spPr>
        <p:txBody>
          <a:bodyPr anchor="ctr">
            <a:normAutofit/>
          </a:bodyPr>
          <a:lstStyle>
            <a:lvl1pPr>
              <a:defRPr sz="1654"/>
            </a:lvl1pPr>
            <a:lvl2pPr>
              <a:defRPr sz="1488"/>
            </a:lvl2pPr>
            <a:lvl3pPr>
              <a:defRPr sz="132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2" y="2587452"/>
            <a:ext cx="2812077" cy="2394231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829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77" y="1533142"/>
            <a:ext cx="4210931" cy="1302133"/>
          </a:xfrm>
        </p:spPr>
        <p:txBody>
          <a:bodyPr anchor="b">
            <a:normAutofit/>
          </a:bodyPr>
          <a:lstStyle>
            <a:lvl1pPr algn="l">
              <a:defRPr sz="29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6044" y="945092"/>
            <a:ext cx="2646164" cy="37803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024293"/>
            <a:ext cx="4204377" cy="1134110"/>
          </a:xfrm>
        </p:spPr>
        <p:txBody>
          <a:bodyPr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5" y="3969374"/>
            <a:ext cx="7297255" cy="468608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4943" y="567055"/>
            <a:ext cx="7297256" cy="301029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4" y="4437982"/>
            <a:ext cx="7297255" cy="408227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13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3" y="1197116"/>
            <a:ext cx="7297257" cy="1638159"/>
          </a:xfrm>
        </p:spPr>
        <p:txBody>
          <a:bodyPr/>
          <a:lstStyle>
            <a:lvl1pPr>
              <a:defRPr sz="39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024294"/>
            <a:ext cx="7297257" cy="1953189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757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82" y="1197116"/>
            <a:ext cx="6614017" cy="1921086"/>
          </a:xfrm>
        </p:spPr>
        <p:txBody>
          <a:bodyPr/>
          <a:lstStyle>
            <a:lvl1pPr>
              <a:defRPr sz="39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099" y="3118202"/>
            <a:ext cx="6018981" cy="28292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15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597349"/>
            <a:ext cx="7297257" cy="1386134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731" y="803083"/>
            <a:ext cx="663039" cy="1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7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663" y="2161215"/>
            <a:ext cx="663039" cy="1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8475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2" y="2583251"/>
            <a:ext cx="7297258" cy="1366935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943" y="3950186"/>
            <a:ext cx="7297257" cy="711423"/>
          </a:xfrm>
        </p:spPr>
        <p:txBody>
          <a:bodyPr anchor="t"/>
          <a:lstStyle>
            <a:lvl1pPr marL="0" indent="0" algn="l">
              <a:buNone/>
              <a:defRPr sz="165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458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335" y="1638159"/>
            <a:ext cx="2436536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471" y="2205214"/>
            <a:ext cx="2420400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099" y="1638159"/>
            <a:ext cx="2427751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2373" y="2205214"/>
            <a:ext cx="2436477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0866" y="1638159"/>
            <a:ext cx="2424338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0866" y="2205214"/>
            <a:ext cx="2424338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0860" y="1764171"/>
            <a:ext cx="0" cy="327631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6529" y="1764171"/>
            <a:ext cx="0" cy="328002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51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71" y="3514905"/>
            <a:ext cx="2430901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471" y="1827177"/>
            <a:ext cx="2430901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471" y="3991389"/>
            <a:ext cx="2430901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5825" y="3514905"/>
            <a:ext cx="2423025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5824" y="1827177"/>
            <a:ext cx="2423025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4706" y="3991388"/>
            <a:ext cx="2426234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0866" y="3514905"/>
            <a:ext cx="2424338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0865" y="1827177"/>
            <a:ext cx="2424338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0762" y="3991386"/>
            <a:ext cx="2427550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0860" y="1764171"/>
            <a:ext cx="0" cy="327631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6529" y="1764171"/>
            <a:ext cx="0" cy="328002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166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117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6113" y="355723"/>
            <a:ext cx="1449091" cy="4817342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472" y="733760"/>
            <a:ext cx="6137630" cy="44393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03640" y="304416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5152320" y="132624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50364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638760" y="132624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50364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6" name="PlaceHolder 7"/>
          <p:cNvSpPr>
            <a:spLocks noGrp="1"/>
          </p:cNvSpPr>
          <p:nvPr>
            <p:ph type="body"/>
          </p:nvPr>
        </p:nvSpPr>
        <p:spPr>
          <a:xfrm>
            <a:off x="6638760" y="304416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AU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8.wmf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7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2.w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-4680"/>
            <a:ext cx="10079280" cy="573300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3"/>
          <p:cNvPicPr/>
          <p:nvPr/>
        </p:nvPicPr>
        <p:blipFill>
          <a:blip r:embed="rId15"/>
          <a:stretch/>
        </p:blipFill>
        <p:spPr>
          <a:xfrm>
            <a:off x="2287800" y="1218960"/>
            <a:ext cx="5502240" cy="3623040"/>
          </a:xfrm>
          <a:prstGeom prst="rect">
            <a:avLst/>
          </a:prstGeom>
          <a:ln>
            <a:noFill/>
          </a:ln>
          <a:effectLst>
            <a:outerShdw blurRad="127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5"/>
          <p:cNvPicPr/>
          <p:nvPr/>
        </p:nvPicPr>
        <p:blipFill>
          <a:blip r:embed="rId16"/>
          <a:stretch/>
        </p:blipFill>
        <p:spPr>
          <a:xfrm rot="17792400" flipH="1">
            <a:off x="4101120" y="275400"/>
            <a:ext cx="1652400" cy="14468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9"/>
          <p:cNvPicPr/>
          <p:nvPr/>
        </p:nvPicPr>
        <p:blipFill>
          <a:blip r:embed="rId17"/>
          <a:stretch/>
        </p:blipFill>
        <p:spPr>
          <a:xfrm rot="20483400">
            <a:off x="1548720" y="457200"/>
            <a:ext cx="1422360" cy="1652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14"/>
          <p:cNvPicPr/>
          <p:nvPr/>
        </p:nvPicPr>
        <p:blipFill>
          <a:blip r:embed="rId18"/>
          <a:srcRect l="25228" r="2219" b="23739"/>
          <a:stretch/>
        </p:blipFill>
        <p:spPr>
          <a:xfrm>
            <a:off x="6666480" y="2368440"/>
            <a:ext cx="3240000" cy="3374280"/>
          </a:xfrm>
          <a:prstGeom prst="rect">
            <a:avLst/>
          </a:prstGeom>
          <a:ln>
            <a:noFill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16"/>
          <p:cNvPicPr/>
          <p:nvPr/>
        </p:nvPicPr>
        <p:blipFill>
          <a:blip r:embed="rId19"/>
          <a:stretch/>
        </p:blipFill>
        <p:spPr>
          <a:xfrm>
            <a:off x="1361520" y="2294280"/>
            <a:ext cx="1577520" cy="3374280"/>
          </a:xfrm>
          <a:prstGeom prst="rect">
            <a:avLst/>
          </a:prstGeom>
          <a:ln>
            <a:noFill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6"/>
          <p:cNvPicPr/>
          <p:nvPr/>
        </p:nvPicPr>
        <p:blipFill>
          <a:blip r:embed="rId20"/>
          <a:srcRect b="74974"/>
          <a:stretch/>
        </p:blipFill>
        <p:spPr>
          <a:xfrm rot="7746600">
            <a:off x="48240" y="-101880"/>
            <a:ext cx="381960" cy="64728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7"/>
          <p:cNvPicPr/>
          <p:nvPr/>
        </p:nvPicPr>
        <p:blipFill>
          <a:blip r:embed="rId20"/>
          <a:srcRect b="74974"/>
          <a:stretch/>
        </p:blipFill>
        <p:spPr>
          <a:xfrm rot="13095600">
            <a:off x="9672120" y="-83880"/>
            <a:ext cx="381960" cy="647640"/>
          </a:xfrm>
          <a:prstGeom prst="rect">
            <a:avLst/>
          </a:prstGeom>
          <a:ln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8"/>
          <p:cNvPicPr/>
          <p:nvPr/>
        </p:nvPicPr>
        <p:blipFill>
          <a:blip r:embed="rId20"/>
          <a:srcRect b="74974"/>
          <a:stretch/>
        </p:blipFill>
        <p:spPr>
          <a:xfrm rot="18500400">
            <a:off x="9652680" y="5124600"/>
            <a:ext cx="381960" cy="647280"/>
          </a:xfrm>
          <a:prstGeom prst="rect">
            <a:avLst/>
          </a:prstGeom>
          <a:ln>
            <a:noFill/>
          </a:ln>
          <a:effectLst>
            <a:outerShdw blurRad="50800" dist="3816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9"/>
          <p:cNvPicPr/>
          <p:nvPr/>
        </p:nvPicPr>
        <p:blipFill>
          <a:blip r:embed="rId20"/>
          <a:srcRect b="74974"/>
          <a:stretch/>
        </p:blipFill>
        <p:spPr>
          <a:xfrm rot="2351400">
            <a:off x="27720" y="5106600"/>
            <a:ext cx="382320" cy="647280"/>
          </a:xfrm>
          <a:prstGeom prst="rect">
            <a:avLst/>
          </a:prstGeom>
          <a:ln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1"/>
          <p:cNvPicPr/>
          <p:nvPr/>
        </p:nvPicPr>
        <p:blipFill>
          <a:blip r:embed="rId21"/>
          <a:stretch/>
        </p:blipFill>
        <p:spPr>
          <a:xfrm rot="922800">
            <a:off x="7351560" y="583200"/>
            <a:ext cx="767880" cy="1292040"/>
          </a:xfrm>
          <a:prstGeom prst="rect">
            <a:avLst/>
          </a:prstGeom>
          <a:ln>
            <a:noFill/>
          </a:ln>
          <a:effectLst>
            <a:outerShdw blurRad="50800" dist="37674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8"/>
          <p:cNvPicPr/>
          <p:nvPr/>
        </p:nvPicPr>
        <p:blipFill>
          <a:blip r:embed="rId14"/>
          <a:stretch/>
        </p:blipFill>
        <p:spPr>
          <a:xfrm>
            <a:off x="172800" y="4308840"/>
            <a:ext cx="960120" cy="1360080"/>
          </a:xfrm>
          <a:prstGeom prst="rect">
            <a:avLst/>
          </a:prstGeom>
          <a:ln>
            <a:noFill/>
          </a:ln>
        </p:spPr>
      </p:pic>
      <p:pic>
        <p:nvPicPr>
          <p:cNvPr id="377" name="Picture 9"/>
          <p:cNvPicPr/>
          <p:nvPr/>
        </p:nvPicPr>
        <p:blipFill>
          <a:blip r:embed="rId15"/>
          <a:stretch/>
        </p:blipFill>
        <p:spPr>
          <a:xfrm>
            <a:off x="8520120" y="3762000"/>
            <a:ext cx="1385280" cy="1906920"/>
          </a:xfrm>
          <a:prstGeom prst="rect">
            <a:avLst/>
          </a:prstGeom>
          <a:ln>
            <a:noFill/>
          </a:ln>
        </p:spPr>
      </p:pic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07434"/>
            <a:ext cx="3337894" cy="346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391543"/>
            <a:ext cx="1258765" cy="19558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18128" y="1386135"/>
            <a:ext cx="2331145" cy="233122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614098" y="1"/>
            <a:ext cx="1325717" cy="94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7115537" y="5040489"/>
            <a:ext cx="821642" cy="6300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30222" y="0"/>
            <a:ext cx="567035" cy="945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220" y="374331"/>
            <a:ext cx="7776041" cy="1158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44" y="1697460"/>
            <a:ext cx="7397205" cy="346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396901" y="1480649"/>
            <a:ext cx="819079" cy="2520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01310" y="2666848"/>
            <a:ext cx="3191479" cy="252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59718" y="244525"/>
            <a:ext cx="693042" cy="634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1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378013" rtl="0" eaLnBrk="1" latinLnBrk="0" hangingPunct="1">
        <a:spcBef>
          <a:spcPct val="0"/>
        </a:spcBef>
        <a:buNone/>
        <a:defRPr sz="34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510" indent="-283510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14271" indent="-236258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45032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2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23045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01058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071961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457084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835097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213110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259960" y="0"/>
            <a:ext cx="4887000" cy="5669280"/>
          </a:xfrm>
          <a:prstGeom prst="rect">
            <a:avLst/>
          </a:prstGeom>
          <a:solidFill>
            <a:srgbClr val="45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5496120" y="0"/>
            <a:ext cx="4582800" cy="5669280"/>
          </a:xfrm>
          <a:prstGeom prst="rect">
            <a:avLst/>
          </a:prstGeom>
          <a:solidFill>
            <a:srgbClr val="7EC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2"/>
          <p:cNvPicPr/>
          <p:nvPr/>
        </p:nvPicPr>
        <p:blipFill>
          <a:blip r:embed="rId14"/>
          <a:stretch/>
        </p:blipFill>
        <p:spPr>
          <a:xfrm rot="5400000">
            <a:off x="5116320" y="638280"/>
            <a:ext cx="5669280" cy="4392000"/>
          </a:xfrm>
          <a:prstGeom prst="rect">
            <a:avLst/>
          </a:prstGeom>
          <a:ln>
            <a:noFill/>
          </a:ln>
          <a:effectLst>
            <a:outerShdw blurRad="304800" dist="3816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90" name="Picture 8"/>
          <p:cNvPicPr/>
          <p:nvPr/>
        </p:nvPicPr>
        <p:blipFill>
          <a:blip r:embed="rId15"/>
          <a:stretch/>
        </p:blipFill>
        <p:spPr>
          <a:xfrm rot="17792400" flipH="1">
            <a:off x="72000" y="1568520"/>
            <a:ext cx="1652400" cy="14468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0"/>
          <p:cNvPicPr/>
          <p:nvPr/>
        </p:nvPicPr>
        <p:blipFill>
          <a:blip r:embed="rId14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110240" y="485640"/>
            <a:ext cx="7858440" cy="4696920"/>
          </a:xfrm>
          <a:prstGeom prst="rect">
            <a:avLst/>
          </a:prstGeom>
          <a:solidFill>
            <a:srgbClr val="EA446C">
              <a:alpha val="90000"/>
            </a:srgbClr>
          </a:solidFill>
          <a:ln w="76320">
            <a:solidFill>
              <a:srgbClr val="7ECFE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Picture 22"/>
          <p:cNvPicPr/>
          <p:nvPr/>
        </p:nvPicPr>
        <p:blipFill>
          <a:blip r:embed="rId15"/>
          <a:stretch/>
        </p:blipFill>
        <p:spPr>
          <a:xfrm rot="17791800" flipH="1">
            <a:off x="4439160" y="4614120"/>
            <a:ext cx="1200240" cy="10508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2" name="Picture 23"/>
          <p:cNvPicPr/>
          <p:nvPr/>
        </p:nvPicPr>
        <p:blipFill>
          <a:blip r:embed="rId16"/>
          <a:stretch/>
        </p:blipFill>
        <p:spPr>
          <a:xfrm rot="2197800">
            <a:off x="8672760" y="158400"/>
            <a:ext cx="864000" cy="1003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3" name="Picture 24"/>
          <p:cNvPicPr/>
          <p:nvPr/>
        </p:nvPicPr>
        <p:blipFill>
          <a:blip r:embed="rId17"/>
          <a:stretch/>
        </p:blipFill>
        <p:spPr>
          <a:xfrm rot="19510200">
            <a:off x="1106280" y="209160"/>
            <a:ext cx="536400" cy="902520"/>
          </a:xfrm>
          <a:prstGeom prst="rect">
            <a:avLst/>
          </a:prstGeom>
          <a:ln>
            <a:noFill/>
          </a:ln>
          <a:effectLst>
            <a:outerShdw blurRad="50800" dist="37674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8"/>
          <p:cNvPicPr/>
          <p:nvPr/>
        </p:nvPicPr>
        <p:blipFill>
          <a:blip r:embed="rId14"/>
          <a:stretch/>
        </p:blipFill>
        <p:spPr>
          <a:xfrm>
            <a:off x="450000" y="2661480"/>
            <a:ext cx="1698120" cy="2243160"/>
          </a:xfrm>
          <a:prstGeom prst="rect">
            <a:avLst/>
          </a:prstGeom>
          <a:ln>
            <a:noFill/>
          </a:ln>
          <a:effectLst>
            <a:outerShdw blurRad="152400" dist="317520" dir="5400000" sx="90000" sy="-19000" rotWithShape="0">
              <a:srgbClr val="000000">
                <a:alpha val="15000"/>
              </a:srgbClr>
            </a:outerShdw>
          </a:effectLst>
        </p:spPr>
      </p:pic>
      <p:pic>
        <p:nvPicPr>
          <p:cNvPr id="173" name="Picture 9"/>
          <p:cNvPicPr/>
          <p:nvPr/>
        </p:nvPicPr>
        <p:blipFill>
          <a:blip r:embed="rId15"/>
          <a:stretch/>
        </p:blipFill>
        <p:spPr>
          <a:xfrm>
            <a:off x="8773560" y="0"/>
            <a:ext cx="1116000" cy="1495080"/>
          </a:xfrm>
          <a:prstGeom prst="rect">
            <a:avLst/>
          </a:prstGeom>
          <a:ln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76040" y="0"/>
            <a:ext cx="4614840" cy="5669280"/>
          </a:xfrm>
          <a:prstGeom prst="rect">
            <a:avLst/>
          </a:prstGeom>
          <a:solidFill>
            <a:srgbClr val="D6C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-15120" y="0"/>
            <a:ext cx="4627800" cy="5669280"/>
          </a:xfrm>
          <a:prstGeom prst="rect">
            <a:avLst/>
          </a:prstGeom>
          <a:solidFill>
            <a:srgbClr val="EA4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Picture 2"/>
          <p:cNvPicPr/>
          <p:nvPr/>
        </p:nvPicPr>
        <p:blipFill>
          <a:blip r:embed="rId14"/>
          <a:stretch/>
        </p:blipFill>
        <p:spPr>
          <a:xfrm>
            <a:off x="-15120" y="0"/>
            <a:ext cx="4377960" cy="5669280"/>
          </a:xfrm>
          <a:prstGeom prst="rect">
            <a:avLst/>
          </a:prstGeom>
          <a:ln>
            <a:noFill/>
          </a:ln>
          <a:effectLst>
            <a:outerShdw blurRad="444500" dist="38160" algn="l" rotWithShape="0">
              <a:srgbClr val="000000">
                <a:alpha val="40000"/>
              </a:srgbClr>
            </a:outerShdw>
          </a:effectLst>
        </p:spPr>
      </p:pic>
      <p:pic>
        <p:nvPicPr>
          <p:cNvPr id="215" name="Picture 10"/>
          <p:cNvPicPr/>
          <p:nvPr/>
        </p:nvPicPr>
        <p:blipFill>
          <a:blip r:embed="rId15"/>
          <a:stretch/>
        </p:blipFill>
        <p:spPr>
          <a:xfrm rot="921600">
            <a:off x="9193680" y="646200"/>
            <a:ext cx="447120" cy="752760"/>
          </a:xfrm>
          <a:prstGeom prst="rect">
            <a:avLst/>
          </a:prstGeom>
          <a:ln>
            <a:noFill/>
          </a:ln>
          <a:effectLst>
            <a:outerShdw blurRad="50800" dist="37674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16" name="PlaceHolder 3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252120" y="0"/>
            <a:ext cx="3521160" cy="5669280"/>
          </a:xfrm>
          <a:prstGeom prst="rect">
            <a:avLst/>
          </a:prstGeom>
          <a:solidFill>
            <a:srgbClr val="FF0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6425280" y="0"/>
            <a:ext cx="3653280" cy="5669280"/>
          </a:xfrm>
          <a:prstGeom prst="rect">
            <a:avLst/>
          </a:prstGeom>
          <a:solidFill>
            <a:srgbClr val="02C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6" name="Picture 2"/>
          <p:cNvPicPr/>
          <p:nvPr/>
        </p:nvPicPr>
        <p:blipFill>
          <a:blip r:embed="rId14"/>
          <a:stretch/>
        </p:blipFill>
        <p:spPr>
          <a:xfrm rot="16200000">
            <a:off x="5551560" y="1141920"/>
            <a:ext cx="5669280" cy="3385440"/>
          </a:xfrm>
          <a:prstGeom prst="rect">
            <a:avLst/>
          </a:prstGeom>
          <a:ln>
            <a:noFill/>
          </a:ln>
          <a:effectLst>
            <a:outerShdw blurRad="444500" dist="3816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57" name="Picture 9"/>
          <p:cNvPicPr/>
          <p:nvPr/>
        </p:nvPicPr>
        <p:blipFill>
          <a:blip r:embed="rId15"/>
          <a:stretch/>
        </p:blipFill>
        <p:spPr>
          <a:xfrm rot="2261400">
            <a:off x="5066640" y="4543560"/>
            <a:ext cx="839880" cy="9763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58" name="PlaceHolder 3"/>
          <p:cNvSpPr>
            <a:spLocks noGrp="1"/>
          </p:cNvSpPr>
          <p:nvPr>
            <p:ph type="title"/>
          </p:nvPr>
        </p:nvSpPr>
        <p:spPr>
          <a:xfrm>
            <a:off x="503280" y="225360"/>
            <a:ext cx="907128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503280" y="132588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strike="noStrike" spc="-1"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strike="noStrike" spc="-1"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5151960" y="132588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strike="noStrike" spc="-1"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strike="noStrike" spc="-1"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4"/>
          <p:cNvPicPr/>
          <p:nvPr/>
        </p:nvPicPr>
        <p:blipFill>
          <a:blip r:embed="rId14"/>
          <a:stretch/>
        </p:blipFill>
        <p:spPr>
          <a:xfrm>
            <a:off x="0" y="0"/>
            <a:ext cx="10079280" cy="5811120"/>
          </a:xfrm>
          <a:prstGeom prst="rect">
            <a:avLst/>
          </a:prstGeom>
          <a:ln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1110240" y="485640"/>
            <a:ext cx="7858440" cy="4696920"/>
          </a:xfrm>
          <a:prstGeom prst="rect">
            <a:avLst/>
          </a:prstGeom>
          <a:solidFill>
            <a:srgbClr val="456BAA">
              <a:alpha val="96000"/>
            </a:srgbClr>
          </a:solidFill>
          <a:ln w="76320">
            <a:solidFill>
              <a:srgbClr val="7ECFE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8"/>
          <p:cNvPicPr/>
          <p:nvPr/>
        </p:nvPicPr>
        <p:blipFill>
          <a:blip r:embed="rId14"/>
          <a:stretch/>
        </p:blipFill>
        <p:spPr>
          <a:xfrm>
            <a:off x="8119080" y="1773720"/>
            <a:ext cx="1785960" cy="3895200"/>
          </a:xfrm>
          <a:prstGeom prst="rect">
            <a:avLst/>
          </a:prstGeom>
          <a:ln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3280" y="225360"/>
            <a:ext cx="907128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AU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2180520" y="1777680"/>
            <a:ext cx="5854680" cy="11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strike="noStrike" spc="-1">
                <a:solidFill>
                  <a:srgbClr val="FFFFFF"/>
                </a:solidFill>
                <a:latin typeface="Noto Serif"/>
              </a:rPr>
              <a:t>6.1 A BEAUTIFUL TOWN</a:t>
            </a:r>
            <a:r>
              <a:t/>
            </a:r>
            <a:br/>
            <a:r>
              <a:rPr lang="en-US" sz="3000" b="1" strike="noStrike" spc="-1">
                <a:solidFill>
                  <a:srgbClr val="FFFFFF"/>
                </a:solidFill>
                <a:latin typeface="Noto Serif"/>
              </a:rPr>
              <a:t>page 47</a:t>
            </a:r>
            <a:endParaRPr lang="en-AU" sz="3000" b="1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3"/>
          <p:cNvPicPr/>
          <p:nvPr/>
        </p:nvPicPr>
        <p:blipFill>
          <a:blip r:embed="rId3"/>
          <a:stretch/>
        </p:blipFill>
        <p:spPr>
          <a:xfrm>
            <a:off x="360" y="36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18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0080360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3_0"/>
          <p:cNvPicPr/>
          <p:nvPr/>
        </p:nvPicPr>
        <p:blipFill>
          <a:blip r:embed="rId2"/>
          <a:stretch/>
        </p:blipFill>
        <p:spPr>
          <a:xfrm>
            <a:off x="265" y="5175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21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2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3"/>
          <p:cNvSpPr/>
          <p:nvPr/>
        </p:nvSpPr>
        <p:spPr>
          <a:xfrm>
            <a:off x="935640" y="4168080"/>
            <a:ext cx="1871640" cy="45540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   BANK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3895200" y="4168080"/>
            <a:ext cx="2728080" cy="4561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 POST OFFICE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7487640" y="4168080"/>
            <a:ext cx="1943640" cy="4561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SCHOOL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0" y="359640"/>
            <a:ext cx="3040200" cy="3100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>
          <a:xfrm>
            <a:off x="3406055" y="359640"/>
            <a:ext cx="3120475" cy="3095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2970" r="11484" b="2789"/>
          <a:stretch/>
        </p:blipFill>
        <p:spPr>
          <a:xfrm>
            <a:off x="6709325" y="359640"/>
            <a:ext cx="3166196" cy="309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3_1"/>
          <p:cNvPicPr/>
          <p:nvPr/>
        </p:nvPicPr>
        <p:blipFill>
          <a:blip r:embed="rId3"/>
          <a:stretch/>
        </p:blipFill>
        <p:spPr>
          <a:xfrm>
            <a:off x="1080" y="108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30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2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3"/>
          <p:cNvSpPr/>
          <p:nvPr/>
        </p:nvSpPr>
        <p:spPr>
          <a:xfrm>
            <a:off x="503640" y="4247640"/>
            <a:ext cx="2807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SUPERMARKET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3671640" y="4247640"/>
            <a:ext cx="3095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MOVIE THEATER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7343640" y="4247640"/>
            <a:ext cx="2159640" cy="45540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BOOKSTORE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>
          <a:xfrm>
            <a:off x="275117" y="660000"/>
            <a:ext cx="2936713" cy="2839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3" y="660000"/>
            <a:ext cx="2924483" cy="2746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854" r="3836" b="17962"/>
          <a:stretch/>
        </p:blipFill>
        <p:spPr>
          <a:xfrm>
            <a:off x="6767280" y="660000"/>
            <a:ext cx="3085381" cy="2746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3_2"/>
          <p:cNvPicPr/>
          <p:nvPr/>
        </p:nvPicPr>
        <p:blipFill>
          <a:blip r:embed="rId2"/>
          <a:stretch/>
        </p:blipFill>
        <p:spPr>
          <a:xfrm>
            <a:off x="1080" y="108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39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2" name="Picture 441"/>
          <p:cNvPicPr/>
          <p:nvPr/>
        </p:nvPicPr>
        <p:blipFill>
          <a:blip r:embed="rId3"/>
          <a:stretch/>
        </p:blipFill>
        <p:spPr>
          <a:xfrm>
            <a:off x="3811320" y="837360"/>
            <a:ext cx="3142440" cy="1897920"/>
          </a:xfrm>
          <a:prstGeom prst="rect">
            <a:avLst/>
          </a:prstGeom>
          <a:ln>
            <a:noFill/>
          </a:ln>
          <a:effectLst>
            <a:outerShdw dist="36147" dir="2700000">
              <a:srgbClr val="808080"/>
            </a:outerShdw>
          </a:effectLst>
        </p:spPr>
      </p:pic>
      <p:pic>
        <p:nvPicPr>
          <p:cNvPr id="443" name="Picture 442"/>
          <p:cNvPicPr/>
          <p:nvPr/>
        </p:nvPicPr>
        <p:blipFill>
          <a:blip r:embed="rId4"/>
          <a:stretch/>
        </p:blipFill>
        <p:spPr>
          <a:xfrm>
            <a:off x="7415640" y="359640"/>
            <a:ext cx="2291760" cy="3095640"/>
          </a:xfrm>
          <a:prstGeom prst="rect">
            <a:avLst/>
          </a:prstGeom>
          <a:ln>
            <a:noFill/>
          </a:ln>
          <a:effectLst>
            <a:outerShdw dist="36147" dir="2700000">
              <a:srgbClr val="808080"/>
            </a:outerShdw>
          </a:effectLst>
        </p:spPr>
      </p:pic>
      <p:sp>
        <p:nvSpPr>
          <p:cNvPr id="444" name="CustomShape 3"/>
          <p:cNvSpPr/>
          <p:nvPr/>
        </p:nvSpPr>
        <p:spPr>
          <a:xfrm>
            <a:off x="575640" y="4175640"/>
            <a:ext cx="2663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 CAR PARK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4224600" y="4175640"/>
            <a:ext cx="2231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</a:rPr>
              <a:t>   BUS STOP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CustomShape 5"/>
          <p:cNvSpPr/>
          <p:nvPr/>
        </p:nvSpPr>
        <p:spPr>
          <a:xfrm>
            <a:off x="7343640" y="4175640"/>
            <a:ext cx="2375640" cy="4255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FFFFFF"/>
                </a:solidFill>
                <a:latin typeface="Arial"/>
              </a:rPr>
              <a:t>TRAFFIC LIGHT</a:t>
            </a:r>
            <a:endParaRPr lang="en-AU" sz="2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0" y="744480"/>
            <a:ext cx="3133799" cy="278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3_3"/>
          <p:cNvPicPr/>
          <p:nvPr/>
        </p:nvPicPr>
        <p:blipFill>
          <a:blip r:embed="rId2"/>
          <a:stretch/>
        </p:blipFill>
        <p:spPr>
          <a:xfrm>
            <a:off x="1080" y="108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2702160" y="50364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2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0" name="Picture 449"/>
          <p:cNvPicPr/>
          <p:nvPr/>
        </p:nvPicPr>
        <p:blipFill>
          <a:blip r:embed="rId3"/>
          <a:stretch/>
        </p:blipFill>
        <p:spPr>
          <a:xfrm>
            <a:off x="1709280" y="1637640"/>
            <a:ext cx="6660720" cy="2526480"/>
          </a:xfrm>
          <a:prstGeom prst="rect">
            <a:avLst/>
          </a:prstGeom>
          <a:ln>
            <a:noFill/>
          </a:ln>
          <a:effectLst>
            <a:outerShdw dist="36147" dir="2700000">
              <a:srgbClr val="808080"/>
            </a:outerShdw>
          </a:effectLst>
        </p:spPr>
      </p:pic>
      <p:sp>
        <p:nvSpPr>
          <p:cNvPr id="451" name="CustomShape 3"/>
          <p:cNvSpPr/>
          <p:nvPr/>
        </p:nvSpPr>
        <p:spPr>
          <a:xfrm>
            <a:off x="1943640" y="719640"/>
            <a:ext cx="6047640" cy="63900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latin typeface="Arial"/>
              </a:rPr>
              <a:t>Where is Lola?</a:t>
            </a:r>
            <a:endParaRPr lang="en-AU" sz="3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"/>
          <a:stretch/>
        </p:blipFill>
        <p:spPr>
          <a:xfrm>
            <a:off x="2148840" y="329819"/>
            <a:ext cx="5512752" cy="3522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4031" y="4194810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corner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3_4"/>
          <p:cNvPicPr/>
          <p:nvPr/>
        </p:nvPicPr>
        <p:blipFill>
          <a:blip r:embed="rId2"/>
          <a:stretch/>
        </p:blipFill>
        <p:spPr>
          <a:xfrm>
            <a:off x="1080" y="108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2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3"/>
          <p:cNvSpPr/>
          <p:nvPr/>
        </p:nvSpPr>
        <p:spPr>
          <a:xfrm>
            <a:off x="281880" y="317065"/>
            <a:ext cx="10050480" cy="4399751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Look at the </a:t>
            </a:r>
            <a:r>
              <a:rPr lang="en-GB" sz="2800" b="1" strike="noStrike" spc="-1" dirty="0" smtClean="0">
                <a:solidFill>
                  <a:srgbClr val="FFFFFF"/>
                </a:solidFill>
                <a:latin typeface="Arial"/>
              </a:rPr>
              <a:t>picture, at page 47 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in your book and answer the </a:t>
            </a:r>
            <a:r>
              <a:rPr lang="en-GB" sz="2800" b="1" strike="noStrike" spc="-1" dirty="0" smtClean="0">
                <a:solidFill>
                  <a:srgbClr val="FFFFFF"/>
                </a:solidFill>
                <a:latin typeface="Arial"/>
              </a:rPr>
              <a:t>questions</a:t>
            </a:r>
            <a:r>
              <a:rPr lang="sr-Latn-ME" sz="2800" b="1" strike="noStrike" spc="-1" smtClean="0">
                <a:solidFill>
                  <a:srgbClr val="FFFFFF"/>
                </a:solidFill>
                <a:latin typeface="Arial"/>
              </a:rPr>
              <a:t>:</a:t>
            </a: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FFFFFF"/>
                </a:solidFill>
                <a:latin typeface="Arial"/>
              </a:rPr>
              <a:t>1. 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Where is the bank?</a:t>
            </a: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FFFFFF"/>
                </a:solidFill>
                <a:latin typeface="Arial"/>
              </a:rPr>
              <a:t>2. 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Where is the bus stop?</a:t>
            </a: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FFFFFF"/>
                </a:solidFill>
                <a:latin typeface="Arial"/>
              </a:rPr>
              <a:t>3. 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Where is the school?</a:t>
            </a:r>
            <a:endParaRPr lang="en-AU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307440" y="2135520"/>
            <a:ext cx="8927640" cy="5173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The bank is </a:t>
            </a:r>
            <a:r>
              <a:rPr lang="en-GB" sz="2800" b="1" u="sng" strike="noStrike" spc="-1">
                <a:solidFill>
                  <a:srgbClr val="FF6633"/>
                </a:solidFill>
                <a:uFillTx/>
                <a:latin typeface="Arial"/>
              </a:rPr>
              <a:t>next to</a:t>
            </a: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 the post office.</a:t>
            </a:r>
            <a:endParaRPr lang="en-AU" sz="2800" b="0" strike="noStrike" spc="-1">
              <a:solidFill>
                <a:srgbClr val="FF6633"/>
              </a:solidFill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307440" y="3475800"/>
            <a:ext cx="8927640" cy="5173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The bus stop is </a:t>
            </a:r>
            <a:r>
              <a:rPr lang="en-GB" sz="2800" b="1" u="sng" strike="noStrike" spc="-1">
                <a:solidFill>
                  <a:srgbClr val="FF6633"/>
                </a:solidFill>
                <a:uFillTx/>
                <a:latin typeface="Arial"/>
              </a:rPr>
              <a:t>in front of</a:t>
            </a: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 the supermarket.</a:t>
            </a:r>
            <a:endParaRPr lang="en-AU" sz="2800" b="0" strike="noStrike" spc="-1">
              <a:solidFill>
                <a:srgbClr val="FF6633"/>
              </a:solidFill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273960" y="4694040"/>
            <a:ext cx="8927640" cy="51732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The school is </a:t>
            </a:r>
            <a:r>
              <a:rPr lang="en-GB" sz="2800" b="1" u="sng" strike="noStrike" spc="-1">
                <a:solidFill>
                  <a:srgbClr val="FF6633"/>
                </a:solidFill>
                <a:uFillTx/>
                <a:latin typeface="Arial"/>
              </a:rPr>
              <a:t>behind</a:t>
            </a:r>
            <a:r>
              <a:rPr lang="en-GB" sz="2800" b="1" strike="noStrike" spc="-1">
                <a:solidFill>
                  <a:srgbClr val="FF6633"/>
                </a:solidFill>
                <a:latin typeface="Arial"/>
              </a:rPr>
              <a:t> the post office.</a:t>
            </a:r>
            <a:endParaRPr lang="en-AU" sz="2800" b="0" strike="noStrike" spc="-1">
              <a:solidFill>
                <a:srgbClr val="FF663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3_5"/>
          <p:cNvPicPr/>
          <p:nvPr/>
        </p:nvPicPr>
        <p:blipFill>
          <a:blip r:embed="rId2"/>
          <a:stretch/>
        </p:blipFill>
        <p:spPr>
          <a:xfrm>
            <a:off x="265" y="190"/>
            <a:ext cx="10080360" cy="5670360"/>
          </a:xfrm>
          <a:prstGeom prst="rect">
            <a:avLst/>
          </a:prstGeom>
          <a:ln>
            <a:noFill/>
          </a:ln>
        </p:spPr>
      </p:pic>
      <p:sp>
        <p:nvSpPr>
          <p:cNvPr id="460" name="CustomShape 1"/>
          <p:cNvSpPr/>
          <p:nvPr/>
        </p:nvSpPr>
        <p:spPr>
          <a:xfrm>
            <a:off x="394920" y="1318680"/>
            <a:ext cx="46411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2"/>
          <p:cNvSpPr/>
          <p:nvPr/>
        </p:nvSpPr>
        <p:spPr>
          <a:xfrm>
            <a:off x="316136" y="433530"/>
            <a:ext cx="9536523" cy="4522861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000" b="1" u="sng" strike="noStrike" spc="-1" dirty="0">
                <a:solidFill>
                  <a:srgbClr val="FFFFFF"/>
                </a:solidFill>
                <a:uFillTx/>
                <a:latin typeface="Arial"/>
              </a:rPr>
              <a:t>HOMEWORK</a:t>
            </a:r>
            <a:endParaRPr lang="en-AU" sz="40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4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600" b="1" strike="noStrike" spc="-1" dirty="0">
                <a:solidFill>
                  <a:srgbClr val="FFFFFF"/>
                </a:solidFill>
                <a:latin typeface="Arial"/>
              </a:rPr>
              <a:t>WB , page 50, exercise </a:t>
            </a:r>
            <a:r>
              <a:rPr lang="en-US" sz="2600" b="1" spc="-1" dirty="0" smtClean="0">
                <a:solidFill>
                  <a:srgbClr val="FFFFFF"/>
                </a:solidFill>
                <a:latin typeface="Arial"/>
              </a:rPr>
              <a:t>1 </a:t>
            </a:r>
            <a:r>
              <a:rPr lang="sr-Latn-BA" sz="2600" b="1" spc="-1" dirty="0" smtClean="0">
                <a:solidFill>
                  <a:srgbClr val="FFFFFF"/>
                </a:solidFill>
                <a:latin typeface="Arial"/>
              </a:rPr>
              <a:t>:</a:t>
            </a:r>
            <a:r>
              <a:rPr lang="en-GB" sz="26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sr-Latn-BA" sz="2600" b="1" strike="noStrike" spc="-1" dirty="0" smtClean="0">
                <a:solidFill>
                  <a:srgbClr val="FFFFFF"/>
                </a:solidFill>
                <a:latin typeface="Arial"/>
              </a:rPr>
              <a:t>Fill in the blanks</a:t>
            </a:r>
            <a:r>
              <a:rPr lang="en-GB" sz="2600" b="1" spc="-1" dirty="0">
                <a:solidFill>
                  <a:srgbClr val="FFFFFF"/>
                </a:solidFill>
                <a:latin typeface="Arial"/>
              </a:rPr>
              <a:t> </a:t>
            </a:r>
            <a:endParaRPr lang="sr-Latn-BA" sz="2600" b="1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Latn-BA" sz="2600" b="1" spc="-1" dirty="0" smtClean="0">
                <a:solidFill>
                  <a:srgbClr val="FFFFFF"/>
                </a:solidFill>
                <a:latin typeface="Arial"/>
              </a:rPr>
              <a:t>                                      e</a:t>
            </a:r>
            <a:r>
              <a:rPr lang="sr-Latn-BA" sz="2600" b="1" strike="noStrike" spc="-1" dirty="0" smtClean="0">
                <a:solidFill>
                  <a:srgbClr val="FFFFFF"/>
                </a:solidFill>
                <a:latin typeface="Arial"/>
              </a:rPr>
              <a:t>xercise 3 : Write the missing letters</a:t>
            </a:r>
            <a:endParaRPr lang="en-AU" sz="2600" b="1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BA" sz="2600" b="1" i="1" strike="noStrike" spc="-1" dirty="0" smtClean="0">
                <a:solidFill>
                  <a:srgbClr val="FFFFFF"/>
                </a:solidFill>
                <a:latin typeface="Arial"/>
              </a:rPr>
              <a:t>                                 </a:t>
            </a:r>
            <a:r>
              <a:rPr lang="en-GB" sz="2600" b="1" i="1" strike="noStrike" spc="-1" dirty="0" smtClean="0">
                <a:solidFill>
                  <a:srgbClr val="FFFFFF"/>
                </a:solidFill>
                <a:latin typeface="Arial"/>
              </a:rPr>
              <a:t>GOOD </a:t>
            </a:r>
            <a:r>
              <a:rPr lang="en-GB" sz="2600" b="1" i="1" strike="noStrike" spc="-1" dirty="0">
                <a:solidFill>
                  <a:srgbClr val="FFFFFF"/>
                </a:solidFill>
                <a:latin typeface="Arial"/>
              </a:rPr>
              <a:t>LUCK</a:t>
            </a:r>
            <a:r>
              <a:rPr lang="en-GB" sz="2600" b="1" i="1" strike="noStrike" spc="-1" dirty="0" smtClean="0">
                <a:solidFill>
                  <a:srgbClr val="FFFFFF"/>
                </a:solidFill>
                <a:latin typeface="Arial"/>
              </a:rPr>
              <a:t>!</a:t>
            </a:r>
            <a:r>
              <a:rPr lang="sr-Latn-BA" sz="2600" b="1" i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en-AU" sz="2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697320" y="1784880"/>
            <a:ext cx="3197520" cy="23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37" y="3579211"/>
            <a:ext cx="1735740" cy="173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9DC87E"/>
      </a:lt2>
      <a:accent1>
        <a:srgbClr val="608F3D"/>
      </a:accent1>
      <a:accent2>
        <a:srgbClr val="BEDAA9"/>
      </a:accent2>
      <a:accent3>
        <a:srgbClr val="DEECD4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123</Words>
  <Application>Microsoft Office PowerPoint</Application>
  <PresentationFormat>Custom</PresentationFormat>
  <Paragraphs>36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Slidehood.com</dc:creator>
  <dc:description/>
  <cp:lastModifiedBy>win7</cp:lastModifiedBy>
  <cp:revision>100</cp:revision>
  <dcterms:created xsi:type="dcterms:W3CDTF">2017-08-02T20:41:11Z</dcterms:created>
  <dcterms:modified xsi:type="dcterms:W3CDTF">2020-04-25T17:36:46Z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