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F49B-10CD-438E-A056-BFBF2E8BFC65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9704-51EE-4CB1-934B-D6F1C3B20F9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85684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F49B-10CD-438E-A056-BFBF2E8BFC65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9704-51EE-4CB1-934B-D6F1C3B20F9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93620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F49B-10CD-438E-A056-BFBF2E8BFC65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9704-51EE-4CB1-934B-D6F1C3B20F9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642483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F49B-10CD-438E-A056-BFBF2E8BFC65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9704-51EE-4CB1-934B-D6F1C3B20F99}" type="slidenum">
              <a:rPr lang="sr-Latn-BA" smtClean="0"/>
              <a:t>‹#›</a:t>
            </a:fld>
            <a:endParaRPr lang="sr-Latn-BA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4662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F49B-10CD-438E-A056-BFBF2E8BFC65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9704-51EE-4CB1-934B-D6F1C3B20F9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80177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F49B-10CD-438E-A056-BFBF2E8BFC65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9704-51EE-4CB1-934B-D6F1C3B20F9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192416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F49B-10CD-438E-A056-BFBF2E8BFC65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9704-51EE-4CB1-934B-D6F1C3B20F9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22938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F49B-10CD-438E-A056-BFBF2E8BFC65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9704-51EE-4CB1-934B-D6F1C3B20F9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640624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F49B-10CD-438E-A056-BFBF2E8BFC65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9704-51EE-4CB1-934B-D6F1C3B20F9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940015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F49B-10CD-438E-A056-BFBF2E8BFC65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9704-51EE-4CB1-934B-D6F1C3B20F9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3628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F49B-10CD-438E-A056-BFBF2E8BFC65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9704-51EE-4CB1-934B-D6F1C3B20F9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2864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F49B-10CD-438E-A056-BFBF2E8BFC65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9704-51EE-4CB1-934B-D6F1C3B20F9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5777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F49B-10CD-438E-A056-BFBF2E8BFC65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9704-51EE-4CB1-934B-D6F1C3B20F9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3483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F49B-10CD-438E-A056-BFBF2E8BFC65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9704-51EE-4CB1-934B-D6F1C3B20F9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18682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F49B-10CD-438E-A056-BFBF2E8BFC65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9704-51EE-4CB1-934B-D6F1C3B20F9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01705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F49B-10CD-438E-A056-BFBF2E8BFC65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9704-51EE-4CB1-934B-D6F1C3B20F9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926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F49B-10CD-438E-A056-BFBF2E8BFC65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59704-51EE-4CB1-934B-D6F1C3B20F9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9257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28CF49B-10CD-438E-A056-BFBF2E8BFC65}" type="datetimeFigureOut">
              <a:rPr lang="sr-Latn-BA" smtClean="0"/>
              <a:t>29.4.2020.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0A59704-51EE-4CB1-934B-D6F1C3B20F99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06925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9F0FC4-C62B-48B4-AA12-DFEF85C43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2083438"/>
            <a:ext cx="9440034" cy="1828801"/>
          </a:xfrm>
        </p:spPr>
        <p:txBody>
          <a:bodyPr/>
          <a:lstStyle/>
          <a:p>
            <a:r>
              <a:rPr lang="sr-Cyrl-BA" dirty="0"/>
              <a:t>Пророк Исаија: </a:t>
            </a:r>
            <a:r>
              <a:rPr lang="sr-Cyrl-BA" dirty="0" smtClean="0"/>
              <a:t/>
            </a:r>
            <a:br>
              <a:rPr lang="sr-Cyrl-BA" dirty="0" smtClean="0"/>
            </a:br>
            <a:r>
              <a:rPr lang="sr-Cyrl-BA" dirty="0" smtClean="0"/>
              <a:t>Пророк </a:t>
            </a:r>
            <a:r>
              <a:rPr lang="sr-Cyrl-BA" dirty="0"/>
              <a:t>Емануила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348655495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698B14-30E4-48F0-A983-F5C25FA30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104" y="549198"/>
            <a:ext cx="6586375" cy="970450"/>
          </a:xfrm>
        </p:spPr>
        <p:txBody>
          <a:bodyPr/>
          <a:lstStyle/>
          <a:p>
            <a:r>
              <a:rPr lang="sr-Cyrl-BA" dirty="0"/>
              <a:t>Исаија постаје пророк</a:t>
            </a:r>
            <a:endParaRPr lang="sr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D0C3B8C-CD16-422E-AB87-59B3B3C0D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3030620"/>
          </a:xfrm>
        </p:spPr>
        <p:txBody>
          <a:bodyPr>
            <a:normAutofit/>
          </a:bodyPr>
          <a:lstStyle/>
          <a:p>
            <a:r>
              <a:rPr lang="sr-Cyrl-BA" sz="2400" dirty="0"/>
              <a:t>Исаији се Бог јавља у храму</a:t>
            </a:r>
          </a:p>
          <a:p>
            <a:r>
              <a:rPr lang="sr-Cyrl-BA" sz="2400" dirty="0"/>
              <a:t>,,Свет, свет, свет Господ над војскама! Сва земља пуна је славе Његове!’’</a:t>
            </a:r>
          </a:p>
          <a:p>
            <a:r>
              <a:rPr lang="sr-Cyrl-BA" sz="2400" dirty="0"/>
              <a:t>Ужарени угаљ са небеског жртвеника – очишћење од гријеха</a:t>
            </a:r>
            <a:endParaRPr lang="sr-Latn-BA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96482BBA-F027-49FA-BB21-00FFB100DB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020" y="1732449"/>
            <a:ext cx="3894918" cy="4730670"/>
          </a:xfrm>
        </p:spPr>
      </p:pic>
    </p:spTree>
    <p:extLst>
      <p:ext uri="{BB962C8B-B14F-4D97-AF65-F5344CB8AC3E}">
        <p14:creationId xmlns:p14="http://schemas.microsoft.com/office/powerpoint/2010/main" val="59950438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F46925-D255-4572-8FDE-48BD47F1B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Историјске околности</a:t>
            </a:r>
            <a:endParaRPr lang="sr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4DF7EA-8B69-4176-9A65-3142D68F4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BA" sz="2400" dirty="0"/>
              <a:t>740. године прије Христа – почетак Исаијине пророчке дјелатности</a:t>
            </a:r>
          </a:p>
          <a:p>
            <a:r>
              <a:rPr lang="sr-Cyrl-BA" sz="2400" dirty="0"/>
              <a:t>Јачање Асирије</a:t>
            </a:r>
          </a:p>
          <a:p>
            <a:r>
              <a:rPr lang="sr-Cyrl-BA" sz="2400" dirty="0"/>
              <a:t>Јудејски цар Ахаз – асирски вазал, подизање асирских идола у Јерусалиму</a:t>
            </a:r>
          </a:p>
          <a:p>
            <a:r>
              <a:rPr lang="sr-Cyrl-BA" sz="2400" dirty="0"/>
              <a:t>Цар Језекија – избацивање асирских идола и устанак против Асирије</a:t>
            </a:r>
          </a:p>
          <a:p>
            <a:r>
              <a:rPr lang="sr-Cyrl-BA" sz="2400" dirty="0"/>
              <a:t>Исаијин став против устаника</a:t>
            </a:r>
          </a:p>
          <a:p>
            <a:r>
              <a:rPr lang="sr-Cyrl-BA" sz="2400" dirty="0"/>
              <a:t>Асирија руши 46 јудејских градова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3126449443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B0F472-BC0F-4672-B469-8356AC40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Пророштво о Емануилу</a:t>
            </a:r>
            <a:endParaRPr lang="sr-Latn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25AF9F-1427-4AD7-BDF0-4960E2078D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93253"/>
            <a:ext cx="5060497" cy="3374087"/>
          </a:xfrm>
        </p:spPr>
        <p:txBody>
          <a:bodyPr>
            <a:normAutofit/>
          </a:bodyPr>
          <a:lstStyle/>
          <a:p>
            <a:r>
              <a:rPr lang="sr-Cyrl-BA" sz="2400" dirty="0" smtClean="0"/>
              <a:t>„Јеванђелиста </a:t>
            </a:r>
            <a:r>
              <a:rPr lang="sr-Cyrl-BA" sz="2400" dirty="0"/>
              <a:t>Старог </a:t>
            </a:r>
            <a:r>
              <a:rPr lang="sr-Cyrl-BA" sz="2400" dirty="0" smtClean="0"/>
              <a:t>завјета“</a:t>
            </a:r>
            <a:endParaRPr lang="sr-Cyrl-BA" sz="2400" dirty="0"/>
          </a:p>
          <a:p>
            <a:r>
              <a:rPr lang="sr-Cyrl-BA" sz="2400" dirty="0" smtClean="0"/>
              <a:t>„И </a:t>
            </a:r>
            <a:r>
              <a:rPr lang="sr-Cyrl-BA" sz="2400" dirty="0"/>
              <a:t>ево, дјевојка ће затрудњети и родиће сина; и надјенуће му име Емануил – што значи са нама Бог</a:t>
            </a:r>
            <a:r>
              <a:rPr lang="sr-Cyrl-BA" sz="2400" dirty="0" smtClean="0"/>
              <a:t>.“ (</a:t>
            </a:r>
            <a:r>
              <a:rPr lang="sr-Cyrl-BA" sz="2400" dirty="0"/>
              <a:t>Ис 7, 14)</a:t>
            </a:r>
          </a:p>
          <a:p>
            <a:r>
              <a:rPr lang="sr-Cyrl-BA" sz="2400" dirty="0"/>
              <a:t>Најава рођења Господа Исуса Христа од Свете Дјеве Марије</a:t>
            </a:r>
            <a:endParaRPr lang="sr-Latn-BA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AB7F1754-4B22-43EE-A92B-18B018892D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35649"/>
            <a:ext cx="5683744" cy="3689296"/>
          </a:xfrm>
        </p:spPr>
      </p:pic>
    </p:spTree>
    <p:extLst>
      <p:ext uri="{BB962C8B-B14F-4D97-AF65-F5344CB8AC3E}">
        <p14:creationId xmlns:p14="http://schemas.microsoft.com/office/powerpoint/2010/main" val="2138604693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2C53D1-C2DE-4CDD-A036-A74FD88D6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451212"/>
          </a:xfrm>
        </p:spPr>
        <p:txBody>
          <a:bodyPr>
            <a:noAutofit/>
          </a:bodyPr>
          <a:lstStyle/>
          <a:p>
            <a:r>
              <a:rPr lang="sr-Cyrl-BA" sz="6000" dirty="0"/>
              <a:t>Домаћи </a:t>
            </a:r>
            <a:r>
              <a:rPr lang="sr-Cyrl-BA" sz="6000" dirty="0" smtClean="0"/>
              <a:t>задатак:</a:t>
            </a:r>
            <a:endParaRPr lang="sr-Latn-BA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FDEE6A-DCFA-49D7-B298-12347BA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292824"/>
            <a:ext cx="10353762" cy="2279176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sr-Cyrl-BA" sz="6000" dirty="0" smtClean="0"/>
              <a:t>Одговорити </a:t>
            </a:r>
            <a:r>
              <a:rPr lang="sr-Cyrl-BA" sz="6000" dirty="0"/>
              <a:t>на питања у </a:t>
            </a:r>
            <a:r>
              <a:rPr lang="sr-Cyrl-BA" sz="6000" dirty="0" smtClean="0"/>
              <a:t>уџбенику на страни 71!</a:t>
            </a:r>
            <a:endParaRPr lang="sr-Latn-BA" sz="6000" dirty="0"/>
          </a:p>
        </p:txBody>
      </p:sp>
    </p:spTree>
    <p:extLst>
      <p:ext uri="{BB962C8B-B14F-4D97-AF65-F5344CB8AC3E}">
        <p14:creationId xmlns:p14="http://schemas.microsoft.com/office/powerpoint/2010/main" val="4000840794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22</TotalTime>
  <Words>141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Calisto MT</vt:lpstr>
      <vt:lpstr>Trebuchet MS</vt:lpstr>
      <vt:lpstr>Wingdings 2</vt:lpstr>
      <vt:lpstr>Slate</vt:lpstr>
      <vt:lpstr>Пророк Исаија:  Пророк Емануила</vt:lpstr>
      <vt:lpstr>Исаија постаје пророк</vt:lpstr>
      <vt:lpstr>Историјске околности</vt:lpstr>
      <vt:lpstr>Пророштво о Емануилу</vt:lpstr>
      <vt:lpstr>Домаћи задатак: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Пророк Исаија: Пророк Емануила</dc:title>
  <dc:creator>Saša Vračević</dc:creator>
  <cp:lastModifiedBy>Slavoljub Lukic</cp:lastModifiedBy>
  <cp:revision>8</cp:revision>
  <dcterms:created xsi:type="dcterms:W3CDTF">2020-04-27T19:48:05Z</dcterms:created>
  <dcterms:modified xsi:type="dcterms:W3CDTF">2020-04-29T06:26:25Z</dcterms:modified>
</cp:coreProperties>
</file>