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60" r:id="rId5"/>
    <p:sldId id="261" r:id="rId6"/>
    <p:sldId id="266" r:id="rId7"/>
    <p:sldId id="262" r:id="rId8"/>
    <p:sldId id="263" r:id="rId9"/>
    <p:sldId id="267" r:id="rId10"/>
    <p:sldId id="268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13000">
              <a:schemeClr val="bg2">
                <a:shade val="60000"/>
                <a:satMod val="220000"/>
              </a:schemeClr>
            </a:gs>
            <a:gs pos="100000">
              <a:schemeClr val="bg2">
                <a:shade val="45000"/>
                <a:satMod val="22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BFD1C4-C612-4D18-9C0C-34FF38B9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3DA508-B9F5-455E-857F-C4D64CF597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4572000" cy="1826514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ШКОЛСКА ЛЕКТИРА</a:t>
            </a:r>
            <a:b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из поезије и прозе</a:t>
            </a:r>
            <a:b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дјецу“ </a:t>
            </a:r>
            <a:b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Десанка Максимовић</a:t>
            </a:r>
            <a:endParaRPr lang="en-US" sz="2800" b="0" spc="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57550"/>
            <a:ext cx="4648200" cy="857250"/>
          </a:xfrm>
        </p:spPr>
        <p:txBody>
          <a:bodyPr/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23RF - Millions of Creative Stock Photos, Vectors, Videos and Music Files For Your Inspiration and Projec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4350"/>
            <a:ext cx="41036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o Draw Cute Sun Easy and step by step🌞💗🌞 Sun Drawing for kids⛅🌸 Nursery Drawing TV💗💖💗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t="16465" r="18935" b="27587"/>
          <a:stretch/>
        </p:blipFill>
        <p:spPr bwMode="auto">
          <a:xfrm rot="20809632">
            <a:off x="4982200" y="730639"/>
            <a:ext cx="1265339" cy="10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4295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ЛЕКТИРА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 дјела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„Избор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поезије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прозе за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дјецу“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 писца: Десанка Максимовић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Подаци о писцу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 пјесме: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  гостима“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ријечи: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строфа: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стихова: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 у пјесми: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осјећање у пјесми: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мотив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пјесме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955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записа у свескама: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7140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93" y="514350"/>
            <a:ext cx="8229600" cy="49172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</a:t>
            </a:r>
            <a:r>
              <a:rPr lang="sr-Cyrl-RS" sz="2800" b="0" spc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</a:t>
            </a:r>
            <a:r>
              <a:rPr lang="sr-Cyrl-RS" sz="28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endParaRPr lang="en-US" sz="2800" b="0" spc="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164" y="1260627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Пронаћи и прочитати још двије пјесме за дјецу Десанке Максимовић. За једну урадити исти запис и анализу као што смо радили на часу: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пјесме: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строфа: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стихова: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 у пјесми: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осјећање у пјесми: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мотив пјесме: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7140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DC75D382-C34D-4C87-993D-A8D894D6ACF1}"/>
              </a:ext>
            </a:extLst>
          </p:cNvPr>
          <p:cNvSpPr txBox="1"/>
          <p:nvPr/>
        </p:nvSpPr>
        <p:spPr>
          <a:xfrm>
            <a:off x="4267200" y="1579692"/>
            <a:ext cx="4419600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Десанки Максимовић... 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sr-Cyrl-R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3439003-CEE5-4EBC-B69A-1F5FC72F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" y="201934"/>
            <a:ext cx="3782291" cy="4740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47140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3058" y="273567"/>
            <a:ext cx="20786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бумбаре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ливадске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3058" y="2700198"/>
            <a:ext cx="20786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Спремио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изнео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разнобојне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позлаћене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чутурице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крчаге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1308" y="2700198"/>
            <a:ext cx="211375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засвирале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свирачица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оближњег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жбуна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запевала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1308" y="264187"/>
            <a:ext cx="211375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црвене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звончиће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перунику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љутиће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775" y="264187"/>
            <a:ext cx="350520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ГОСТИМА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Песма на дан У гостима-Десанка... - Лемијева књижара : анти-квар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Песма на дан У гостима-Десанка... - Лемијева књижара : анти-квар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5575" y="4705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19150"/>
            <a:ext cx="3959225" cy="34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92871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Крчаг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(врч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дрвени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земљани или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керамички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бокал.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7955" y="33451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226695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Цитре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жичани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3530827"/>
            <a:ext cx="450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Чутурице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мање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течности.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58537"/>
            <a:ext cx="1397577" cy="13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Racunar\Desktop\downloa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r="27750"/>
          <a:stretch/>
        </p:blipFill>
        <p:spPr bwMode="auto">
          <a:xfrm>
            <a:off x="6841721" y="758537"/>
            <a:ext cx="1155123" cy="137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Racunar\Desktop\download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6" y="2266950"/>
            <a:ext cx="2385060" cy="12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Racunar\Desktop\imag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3668643"/>
            <a:ext cx="1383722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Racunar\Desktop\download (2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5529" r="14286" b="11937"/>
          <a:stretch/>
        </p:blipFill>
        <p:spPr bwMode="auto">
          <a:xfrm>
            <a:off x="6841721" y="3694270"/>
            <a:ext cx="1170710" cy="122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64523" y="470317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8400" y="290945"/>
            <a:ext cx="2743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 - чај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пчеле - провеселе,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бубамаре - бумбаре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попце - ровце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поље - шоље,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купе - скупе,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зделе - беле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лале - мале,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траву - плаву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љутиће - пиће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свак’ - лак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литре - цитре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труба – буба и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жбуна - жуна.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0133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РИМЕ: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214" y="4692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00" y="2421382"/>
            <a:ext cx="206339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Спремио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изнео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разнобојне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позлаћене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чутурице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крчаге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7109" y="2421382"/>
            <a:ext cx="213706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засвирале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свирачица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оближњег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жбуна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запевала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8763" y="82983"/>
            <a:ext cx="211375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црвене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звончиће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перунику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љутиће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00" y="82983"/>
            <a:ext cx="207863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бумбаре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ливадске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92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90" y="306769"/>
            <a:ext cx="2395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строфа: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728" y="275992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94" y="805681"/>
            <a:ext cx="261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стихова: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750" y="814025"/>
            <a:ext cx="321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Свака строфа по 8 стихова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990" y="1293709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 осјећање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пјесми је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143" y="157856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радост 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весеље)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990" y="2005989"/>
            <a:ext cx="3119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Главни мотив пјесме је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25" y="2334748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 игра лептира и буба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шареној цвјетној ливади.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 bwMode="auto">
          <a:xfrm>
            <a:off x="3324223" y="2114550"/>
            <a:ext cx="1639168" cy="2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4214" y="4692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50491"/>
            <a:ext cx="196492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бумбаре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ливадске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458815"/>
            <a:ext cx="192300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Спремио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изнео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разнобојне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шоље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позлаћене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чутурице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крчаге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0244" y="139547"/>
            <a:ext cx="211375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црвене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звончиће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перунику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љутиће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5890" y="2458815"/>
            <a:ext cx="211811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засвирале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свирачица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оближњег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жбуна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запевала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7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3350"/>
            <a:ext cx="5791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ПЈЕСМЕ ПО СТРОФАМА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5874"/>
            <a:ext cx="4114800" cy="40934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Позвао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провеселе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бумбаре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ливадске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попце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ровце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Кога је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позвао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госте?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Чиме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је пожелио почастити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634444"/>
            <a:ext cx="46482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Спремио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изнео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поље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разнобојне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шоље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позлаћене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чутурице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румене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крчаге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спремио мај?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Какве је судове изнио мај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поље?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Од чега су биле те шоље, купе,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здјел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42950"/>
            <a:ext cx="190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ladybug cartoon: insects drink tea - vector illustration, ep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6" y="742950"/>
            <a:ext cx="2324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47140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41148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црвене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звончиће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перунику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жуте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љутиће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заслади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пиће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мај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сипао свима?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Какав је то био мед?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цвјетове је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сипао мед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8981" y="438150"/>
            <a:ext cx="4572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засвирале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цитре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зачула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свирачица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оближњег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жбуна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запевала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жуна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Ко је још осим буба попио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чај?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Какви су се звукови чули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послије попијеног чаја?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Која птица је запјевала и уљепшала ову ливадску забаву?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Teleporter - Aktuelno - Najlepsi cvetni park u zemlji 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82" y="590550"/>
            <a:ext cx="1835331" cy="228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riday's are music night around her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5172"/>
            <a:ext cx="2154347" cy="23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461" y="46546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b="0" spc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нам пјесма поручује?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Стигло је прољеће, сунце јаче </a:t>
            </a:r>
            <a:r>
              <a:rPr lang="sr-Cyrl-B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грије и све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топлије.</a:t>
            </a:r>
          </a:p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Шарени цвјетови су раширили своје латице, па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инсекти лете с цвијета на цвијет тражећи себи храну.</a:t>
            </a:r>
          </a:p>
        </p:txBody>
      </p:sp>
      <p:pic>
        <p:nvPicPr>
          <p:cNvPr id="1026" name="Picture 2" descr="123RF - Millions of Creative Stock Photos, Vectors, Videos and Music Files For Your Inspiration and Projec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71750"/>
            <a:ext cx="4114800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461" y="46546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787</Words>
  <Application>Microsoft Office PowerPoint</Application>
  <PresentationFormat>On-screen Show (16:9)</PresentationFormat>
  <Paragraphs>217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Thatch</vt:lpstr>
      <vt:lpstr>ШКОЛСКА ЛЕКТИРА „Избор из поезије и прозе за дјецу“  Десанка Максимовић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Шта нам пјесма поручује?</vt:lpstr>
      <vt:lpstr>PowerPoint Presentation</vt:lpstr>
      <vt:lpstr>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marina_uciteljica@yahoo.com</cp:lastModifiedBy>
  <cp:revision>51</cp:revision>
  <dcterms:created xsi:type="dcterms:W3CDTF">2020-04-25T12:57:30Z</dcterms:created>
  <dcterms:modified xsi:type="dcterms:W3CDTF">2020-05-06T16:02:08Z</dcterms:modified>
</cp:coreProperties>
</file>