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6150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5708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6378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825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789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4284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32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714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1477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5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9271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B10A-8E19-4190-BC2C-BCEA1FAB9935}" type="datetimeFigureOut">
              <a:rPr lang="sr-Latn-BA" smtClean="0"/>
              <a:t>12.5.2020.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9BD9-5744-475A-BB7D-B1284594285C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69545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87624" y="1275606"/>
            <a:ext cx="6912768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КОМУНИКАЦИЈА МЕЂУ ЉУДИМА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9982"/>
            <a:ext cx="4824536" cy="360040"/>
          </a:xfrm>
        </p:spPr>
        <p:txBody>
          <a:bodyPr>
            <a:normAutofit lnSpcReduction="10000"/>
          </a:bodyPr>
          <a:lstStyle/>
          <a:p>
            <a:r>
              <a:rPr lang="sr-Cyrl-BA" sz="1800" dirty="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4355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Комуникација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је размјена порука међу људима. 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2367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Поруке у комуникацији могу бити: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усмене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(помоћу усмене ријечи, говора);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исане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(у виду писаних ријечи, слика, цртежа)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и</a:t>
            </a: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естовне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(покретима руку, изразом лица...).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575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Размјена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усмених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порука :</a:t>
            </a:r>
          </a:p>
          <a:p>
            <a:pPr marL="285750" indent="-285750">
              <a:buFontTx/>
              <a:buChar char="-"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уз помоћ телефона, </a:t>
            </a:r>
          </a:p>
          <a:p>
            <a:pPr marL="285750" indent="-285750">
              <a:buFontTx/>
              <a:buChar char="-"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директном разговору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C:\Users\Danilo\AppData\Local\Microsoft\Windows\Temporary Internet Files\Content.IE5\NY3HEGI6\man-838880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52" y="-74544"/>
            <a:ext cx="3379148" cy="176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Danilo\AppData\Local\Microsoft\Windows\Temporary Internet Files\Content.IE5\Z2IUO0AZ\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5696"/>
            <a:ext cx="1996136" cy="1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59466"/>
            <a:ext cx="2892930" cy="25717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21366517">
            <a:off x="2669936" y="1693328"/>
            <a:ext cx="2710545" cy="1748303"/>
          </a:xfrm>
          <a:prstGeom prst="wedgeEllipseCallout">
            <a:avLst>
              <a:gd name="adj1" fmla="val -86589"/>
              <a:gd name="adj2" fmla="val 37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Тара, оставио сам ти џепарац на столу.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9266" y="195486"/>
            <a:ext cx="325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Писана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порука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55576" y="657150"/>
            <a:ext cx="2808312" cy="22026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Тара је добила петицу!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127" y="19548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Гестовне поруке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– из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аз лица и покрети тијела могу пренијети поруку.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95817"/>
            <a:ext cx="1945502" cy="1607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3218749"/>
            <a:ext cx="8020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Поруке можемо слати различитим дијеловима тијела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0" y="3745808"/>
            <a:ext cx="1224136" cy="1274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84" y="3745808"/>
            <a:ext cx="1252568" cy="125256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548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Комуникација помоћу знакова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1556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је најчешће слика или цртеж који подсјећа на оно о чему нас обавјештава (да је нешто дозвољено или забрањено, гдје се нешто налази итд.).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15766"/>
            <a:ext cx="1733976" cy="1512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7" y="2843148"/>
            <a:ext cx="1512168" cy="1257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499743"/>
            <a:ext cx="1290645" cy="1307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144" y="127560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Учесници у саобраћају сналазе се помоћу саобраћајних знакова.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9743"/>
            <a:ext cx="1307241" cy="130724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39502"/>
            <a:ext cx="873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Симболи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су посебна врста знакова којима се нешто представља.</a:t>
            </a:r>
          </a:p>
          <a:p>
            <a:pPr algn="just"/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Свака држава има своја обиљежја – симболе (застава и грб).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67640"/>
            <a:ext cx="2375104" cy="2173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8" y="2499742"/>
            <a:ext cx="3045956" cy="196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64763"/>
            <a:ext cx="2980626" cy="192864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548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ОВО НЕ ЗАБОРАВИ: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убазно и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јасно реци шта се жели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Пажљиво саслушај друге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Неслагање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током комуникације треба рјешавати сарадњом и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без насилних поступака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Не маши прстом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док говориш.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Не додируј саговорника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док нешто објашњаваш.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Током комуникације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избјегавај да држиш прекрштене руке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 ноге.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Не уноси се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саговорников најближи простор.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4659982"/>
            <a:ext cx="4824536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1800" smtClean="0">
                <a:latin typeface="Times New Roman" pitchFamily="18" charset="0"/>
                <a:cs typeface="Times New Roman" pitchFamily="18" charset="0"/>
              </a:rPr>
              <a:t>ПРИРОДА И ДРУШТВО 4. РАЗРЕД</a:t>
            </a:r>
            <a:endParaRPr lang="sr-Latn-B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370" y="1410226"/>
            <a:ext cx="807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</a:p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дговорити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питања из уџбеника </a:t>
            </a: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на 118. страни .</a:t>
            </a: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44" y="26749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Комбинацијом различитих покрета дијелова тијела може се организовати занимљива </a:t>
            </a:r>
            <a:r>
              <a:rPr lang="sr-Cyrl-B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пантомиме.</a:t>
            </a:r>
            <a:endParaRPr lang="sr-Latn-B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8001" r="3334" b="72399"/>
          <a:stretch/>
        </p:blipFill>
        <p:spPr>
          <a:xfrm>
            <a:off x="712370" y="2610555"/>
            <a:ext cx="746002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287</Words>
  <Application>Microsoft Office PowerPoint</Application>
  <PresentationFormat>On-screen Show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КОМУНИКАЦИЈА МЕЂУ ЉУДИМА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КОМУНИКАЦИЈА МЕЂУ ЉУДИМА</dc:title>
  <dc:creator>Danilo</dc:creator>
  <cp:lastModifiedBy>marina_uciteljica@yahoo.com</cp:lastModifiedBy>
  <cp:revision>36</cp:revision>
  <dcterms:created xsi:type="dcterms:W3CDTF">2020-05-06T04:51:56Z</dcterms:created>
  <dcterms:modified xsi:type="dcterms:W3CDTF">2020-05-12T07:31:13Z</dcterms:modified>
</cp:coreProperties>
</file>