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C9C64-7F1B-49B8-BE6E-3A46DC0438C4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6D28C-5CF2-4891-BA22-1B75287CFCD6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84673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D684-B4BE-48AF-A25E-925B3AC4EF20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BDEE-E208-4D60-87C1-7412983EEB9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30492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D684-B4BE-48AF-A25E-925B3AC4EF20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BDEE-E208-4D60-87C1-7412983EEB9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85137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D684-B4BE-48AF-A25E-925B3AC4EF20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BDEE-E208-4D60-87C1-7412983EEB9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95799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D684-B4BE-48AF-A25E-925B3AC4EF20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BDEE-E208-4D60-87C1-7412983EEB9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19421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D684-B4BE-48AF-A25E-925B3AC4EF20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BDEE-E208-4D60-87C1-7412983EEB9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35239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D684-B4BE-48AF-A25E-925B3AC4EF20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BDEE-E208-4D60-87C1-7412983EEB9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73822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D684-B4BE-48AF-A25E-925B3AC4EF20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BDEE-E208-4D60-87C1-7412983EEB9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47108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D684-B4BE-48AF-A25E-925B3AC4EF20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BDEE-E208-4D60-87C1-7412983EEB9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402179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D684-B4BE-48AF-A25E-925B3AC4EF20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BDEE-E208-4D60-87C1-7412983EEB9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02555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D684-B4BE-48AF-A25E-925B3AC4EF20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BDEE-E208-4D60-87C1-7412983EEB9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65612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D684-B4BE-48AF-A25E-925B3AC4EF20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BDEE-E208-4D60-87C1-7412983EEB9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02465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4D684-B4BE-48AF-A25E-925B3AC4EF20}" type="datetimeFigureOut">
              <a:rPr lang="sr-Latn-BA" smtClean="0"/>
              <a:pPr/>
              <a:t>15.5.2020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8BDEE-E208-4D60-87C1-7412983EEB91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5661216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>СРЕДСТВА КОМУНИКАЦИЈЕ</a:t>
            </a:r>
            <a:endParaRPr lang="sr-Latn-B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99942"/>
            <a:ext cx="3851920" cy="737220"/>
          </a:xfrm>
        </p:spPr>
        <p:txBody>
          <a:bodyPr>
            <a:normAutofit fontScale="92500" lnSpcReduction="20000"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ПРИРОДА И ДРУШТВО 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4. РАЗРЕД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3672" y="2571750"/>
            <a:ext cx="3294112" cy="2470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23478"/>
            <a:ext cx="1872208" cy="152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559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5940153" y="1079734"/>
            <a:ext cx="2952328" cy="105996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ИНДИВИДУАЛНА</a:t>
            </a:r>
            <a:endParaRPr lang="sr-Latn-BA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879812" y="1950074"/>
            <a:ext cx="2844316" cy="1419722"/>
          </a:xfrm>
          <a:prstGeom prst="ellipse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Средства комуникације</a:t>
            </a:r>
            <a:endParaRPr lang="sr-Latn-BA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>
            <a:stCxn id="2" idx="7"/>
          </p:cNvCxnSpPr>
          <p:nvPr/>
        </p:nvCxnSpPr>
        <p:spPr>
          <a:xfrm flipV="1">
            <a:off x="5307588" y="1878067"/>
            <a:ext cx="524552" cy="279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12" idx="0"/>
          </p:cNvCxnSpPr>
          <p:nvPr/>
        </p:nvCxnSpPr>
        <p:spPr>
          <a:xfrm flipH="1">
            <a:off x="6662791" y="2139702"/>
            <a:ext cx="789529" cy="872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668344" y="2139702"/>
            <a:ext cx="576064" cy="872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089285" y="3012182"/>
            <a:ext cx="1147011" cy="711696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писмо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472352" y="3012182"/>
            <a:ext cx="1420128" cy="711696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2653224" y="1609718"/>
            <a:ext cx="622632" cy="529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47200" y="987574"/>
            <a:ext cx="2096608" cy="622144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МАСОВНА</a:t>
            </a:r>
            <a:endParaRPr lang="sr-Latn-BA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747200" y="1609718"/>
            <a:ext cx="0" cy="2690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8" idx="1"/>
          </p:cNvCxnSpPr>
          <p:nvPr/>
        </p:nvCxnSpPr>
        <p:spPr>
          <a:xfrm flipV="1">
            <a:off x="747200" y="2210875"/>
            <a:ext cx="576064" cy="10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1323264" y="1994851"/>
            <a:ext cx="1296144" cy="43204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штампа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776112" y="2921684"/>
            <a:ext cx="576064" cy="10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53384" y="3569756"/>
            <a:ext cx="576064" cy="10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76112" y="4299942"/>
            <a:ext cx="576064" cy="10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1352176" y="2722131"/>
            <a:ext cx="1296144" cy="43204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радио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357080" y="3369796"/>
            <a:ext cx="1522732" cy="43204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интернет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352176" y="4083918"/>
            <a:ext cx="1702752" cy="43204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телевизија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6624" y="156072"/>
            <a:ext cx="79399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Средства 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која омогућавају преношење порука (слике, звука, текста...) зову се </a:t>
            </a:r>
            <a:r>
              <a:rPr lang="sr-Cyrl-BA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средства комуникације (медији)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Cyrl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928" y="1064416"/>
            <a:ext cx="907551" cy="7997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181379">
            <a:off x="5968415" y="3915177"/>
            <a:ext cx="1261009" cy="9457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81601">
            <a:off x="7889548" y="3847410"/>
            <a:ext cx="570884" cy="10812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91018" y="3368029"/>
            <a:ext cx="625520" cy="5087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51796" y="4062534"/>
            <a:ext cx="1060164" cy="8905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22" t="16197" r="22674" b="24648"/>
          <a:stretch/>
        </p:blipFill>
        <p:spPr>
          <a:xfrm>
            <a:off x="4385258" y="1079734"/>
            <a:ext cx="933912" cy="76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461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 animBg="1"/>
      <p:bldP spid="12" grpId="0" animBg="1"/>
      <p:bldP spid="14" grpId="0" animBg="1"/>
      <p:bldP spid="23" grpId="0" animBg="1"/>
      <p:bldP spid="28" grpId="0" animBg="1"/>
      <p:bldP spid="37" grpId="0" animBg="1"/>
      <p:bldP spid="38" grpId="0" animBg="1"/>
      <p:bldP spid="39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664" y="320556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Средства индивидуалне комуникације</a:t>
            </a:r>
            <a:r>
              <a:rPr lang="sr-Cyrl-BA" sz="2400" dirty="0" smtClean="0">
                <a:solidFill>
                  <a:srgbClr val="FFFF00"/>
                </a:solidFill>
              </a:rPr>
              <a:t> </a:t>
            </a:r>
            <a:endParaRPr lang="sr-Latn-BA" sz="2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31590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Индивидуална комуникација  подразумијева једног пошиљаоца и једног примаоца.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реба поштовати одређена правила.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Треба да будемо:</a:t>
            </a:r>
            <a:endParaRPr lang="sr-Latn-BA" dirty="0"/>
          </a:p>
        </p:txBody>
      </p:sp>
      <p:sp>
        <p:nvSpPr>
          <p:cNvPr id="4" name="Rounded Rectangle 3"/>
          <p:cNvSpPr/>
          <p:nvPr/>
        </p:nvSpPr>
        <p:spPr>
          <a:xfrm>
            <a:off x="467544" y="2701250"/>
            <a:ext cx="1736080" cy="864096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пристојни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83768" y="2692762"/>
            <a:ext cx="1872208" cy="864096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љубазни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60232" y="2656944"/>
            <a:ext cx="1872208" cy="864096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стрпљиви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0" y="2688312"/>
            <a:ext cx="1728192" cy="864096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пријатни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429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89176" y="1802048"/>
            <a:ext cx="2088232" cy="864096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Писмо </a:t>
            </a:r>
            <a:endParaRPr lang="sr-Latn-BA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7784" y="246298"/>
            <a:ext cx="1944216" cy="115212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Пренос писаних порука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92080" y="463513"/>
            <a:ext cx="3456384" cy="2202631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Разлози за слање су: честитање рођендана;</a:t>
            </a:r>
          </a:p>
          <a:p>
            <a:pPr algn="ctr"/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осебних успјеха; </a:t>
            </a:r>
          </a:p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знак поштовања; захвалности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 итд. </a:t>
            </a:r>
          </a:p>
          <a:p>
            <a:pPr algn="ctr"/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3512" y="628725"/>
            <a:ext cx="2376264" cy="936104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Телеграм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7504" y="2211710"/>
            <a:ext cx="2376264" cy="936104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Електронска пошта (имејл)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520" y="3543858"/>
            <a:ext cx="3816424" cy="936104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азгледница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06320" y="3291830"/>
            <a:ext cx="4358168" cy="144016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Можемо исказати блискост и дуго се чува.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489776" y="2559509"/>
            <a:ext cx="426040" cy="130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483768" y="1564830"/>
            <a:ext cx="432048" cy="250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067944" y="1472394"/>
            <a:ext cx="144016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788024" y="1644031"/>
            <a:ext cx="450050" cy="152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896036" y="2689907"/>
            <a:ext cx="684076" cy="457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987824" y="2689907"/>
            <a:ext cx="432048" cy="745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1520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23478"/>
            <a:ext cx="5112568" cy="3888432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   Драга тетка,    25. 8. 2019.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   Јављам ти се кратким писмом са мора.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   Мјесто је мало, али врло лијепо. Смјештај је одличан, а море врло чисто.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   Често мислим на тебе! 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                            Срдачан поздрав, 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Сара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195486"/>
            <a:ext cx="3600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Писмо треба да садржи: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ословљавање,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датум писања,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кратак увод,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сажето излаг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ње основних порука,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завршетак,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поздрав особи којој се пише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лични потпис.</a:t>
            </a:r>
          </a:p>
          <a:p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295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2708"/>
            <a:ext cx="3913954" cy="2736304"/>
          </a:xfrm>
          <a:prstGeom prst="rect">
            <a:avLst/>
          </a:prstGeom>
        </p:spPr>
      </p:pic>
      <p:pic>
        <p:nvPicPr>
          <p:cNvPr id="1027" name="Picture 3" descr="C:\Users\Danilo\AppData\Local\Microsoft\Windows\Temporary Internet Files\Content.IE5\NY3HEGI6\email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17502"/>
            <a:ext cx="2538368" cy="253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079" b="7079"/>
          <a:stretch/>
        </p:blipFill>
        <p:spPr>
          <a:xfrm>
            <a:off x="6732240" y="155702"/>
            <a:ext cx="2139702" cy="2139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t="1872" r="34701"/>
          <a:stretch/>
        </p:blipFill>
        <p:spPr>
          <a:xfrm rot="16200000">
            <a:off x="5176816" y="1854480"/>
            <a:ext cx="1979800" cy="396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671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80730" y="1511493"/>
            <a:ext cx="3168352" cy="187220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25947" y="2288782"/>
            <a:ext cx="3186289" cy="790195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Споразум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јевање је олакшано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25947" y="1178566"/>
            <a:ext cx="3096344" cy="803311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Бржа комуникација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9567" y="247581"/>
            <a:ext cx="3506688" cy="91440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Фиксни и мобилни телефон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799" y="1655117"/>
            <a:ext cx="1719072" cy="158496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92498" y="4059924"/>
            <a:ext cx="4176464" cy="1013009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Недостатак </a:t>
            </a:r>
          </a:p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Нема видљивог контакта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37588" y="194677"/>
            <a:ext cx="3186289" cy="790195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Предности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>
            <a:stCxn id="15" idx="2"/>
          </p:cNvCxnSpPr>
          <p:nvPr/>
        </p:nvCxnSpPr>
        <p:spPr>
          <a:xfrm flipH="1">
            <a:off x="5649756" y="984872"/>
            <a:ext cx="80977" cy="173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29956" y="1981877"/>
            <a:ext cx="118307" cy="273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339752" y="1186795"/>
            <a:ext cx="216024" cy="324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644008" y="1071789"/>
            <a:ext cx="648072" cy="439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842911" y="3383701"/>
            <a:ext cx="1000897" cy="628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400090" y="3507854"/>
            <a:ext cx="3348373" cy="1368152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Нејасноће у разговору могу бити разјашњене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889109" y="3078977"/>
            <a:ext cx="0" cy="428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1407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4" grpId="0" animBg="1"/>
      <p:bldP spid="15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548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Основна правила употребе телефона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8764" y="657151"/>
            <a:ext cx="87277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Послије позива прво се представи и поздрави.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Буди љубазан/на, говори кратко, јасно.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Не љути се у случају погрешног позива.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Ако неког грешком позовеш, извини се.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Пажљиво слушај саговорника и не упадај у ријеч.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Приликом писања порука треба поштовати правописна и граматичка правила.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Није пристојно некога звати у току ноћи, у вријеме ручка и одмора.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Ако добијеш непристојну поруку или позив с непознатог броја телефона, обавезно о томе разговарај са родитељима.</a:t>
            </a:r>
          </a:p>
          <a:p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392551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7494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Задатак за самосталан рад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19622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Како се дијеле средства комуникације?</a:t>
            </a:r>
          </a:p>
          <a:p>
            <a:pPr marL="457200" indent="-457200">
              <a:buAutoNum type="arabicPeriod"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Које су предности и недостаци средстава индивидуалне комуникације?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98757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Одговори на питања: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840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310</Words>
  <Application>Microsoft Office PowerPoint</Application>
  <PresentationFormat>On-screen Show (16:9)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СРЕДСТВА КОМУНИКАЦИЈЕ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КОМУНИКАЦИЈЕ</dc:title>
  <dc:creator>Danilo</dc:creator>
  <cp:lastModifiedBy>Dajana Gluvic</cp:lastModifiedBy>
  <cp:revision>35</cp:revision>
  <dcterms:created xsi:type="dcterms:W3CDTF">2020-05-08T10:59:31Z</dcterms:created>
  <dcterms:modified xsi:type="dcterms:W3CDTF">2020-05-15T10:35:03Z</dcterms:modified>
</cp:coreProperties>
</file>