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8" r:id="rId3"/>
    <p:sldId id="271" r:id="rId4"/>
    <p:sldId id="272" r:id="rId5"/>
    <p:sldId id="275" r:id="rId6"/>
    <p:sldId id="276" r:id="rId7"/>
    <p:sldId id="277" r:id="rId8"/>
    <p:sldId id="278" r:id="rId9"/>
    <p:sldId id="274" r:id="rId10"/>
    <p:sldId id="279" r:id="rId11"/>
    <p:sldId id="280" r:id="rId12"/>
    <p:sldId id="273" r:id="rId13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7354"/>
    <a:srgbClr val="594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418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F2FD3-C441-4739-BD0A-D5BF5EAB24F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B6F7C-8F39-418B-92E0-B53761F72C2B}">
      <dgm:prSet phldrT="[Text]"/>
      <dgm:spPr>
        <a:solidFill>
          <a:srgbClr val="897354"/>
        </a:solidFill>
      </dgm:spPr>
      <dgm:t>
        <a:bodyPr/>
        <a:lstStyle/>
        <a:p>
          <a:r>
            <a: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АНТИЧКО ДОБА НА ПРОСТОРУ ДАНАШЊЕ БиХ, СРБИЈЕ, ЦРНЕ ГОРЕ И ХРВАТСКЕ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2F141E-16D2-4A14-9787-AC7CC4ED8DB8}" type="parTrans" cxnId="{3D6E8089-EFE3-4EBB-B683-6EB2C489C333}">
      <dgm:prSet/>
      <dgm:spPr/>
      <dgm:t>
        <a:bodyPr/>
        <a:lstStyle/>
        <a:p>
          <a:endParaRPr lang="en-US"/>
        </a:p>
      </dgm:t>
    </dgm:pt>
    <dgm:pt modelId="{6B9815B0-99C4-4B5E-B875-EBCCBBC7CAEB}" type="sibTrans" cxnId="{3D6E8089-EFE3-4EBB-B683-6EB2C489C333}">
      <dgm:prSet/>
      <dgm:spPr/>
      <dgm:t>
        <a:bodyPr/>
        <a:lstStyle/>
        <a:p>
          <a:endParaRPr lang="en-US"/>
        </a:p>
      </dgm:t>
    </dgm:pt>
    <dgm:pt modelId="{12A82122-18A4-4E42-AD93-81E079F7F3A8}">
      <dgm:prSet phldrT="[Text]" custT="1"/>
      <dgm:spPr>
        <a:solidFill>
          <a:srgbClr val="897354"/>
        </a:solidFill>
      </dgm:spPr>
      <dgm:t>
        <a:bodyPr/>
        <a:lstStyle/>
        <a:p>
          <a:r>
            <a:rPr lang="sr-Cyrl-BA" sz="2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РИМСКЕ ПРОВИНЦИЈЕ НА БАЛКАНУ</a:t>
          </a:r>
          <a:endParaRPr lang="en-US" sz="2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DDF10-1012-46C5-A889-0693C52E463C}" type="parTrans" cxnId="{0ECE22F3-F2A4-461B-9709-16A618DBA53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45BA83F-2762-4DDA-A7E5-415C7A03F7C0}" type="sibTrans" cxnId="{0ECE22F3-F2A4-461B-9709-16A618DBA53E}">
      <dgm:prSet/>
      <dgm:spPr/>
      <dgm:t>
        <a:bodyPr/>
        <a:lstStyle/>
        <a:p>
          <a:endParaRPr lang="en-US"/>
        </a:p>
      </dgm:t>
    </dgm:pt>
    <dgm:pt modelId="{B3B4C81D-DC4B-44E8-8E04-C64BD06652A5}">
      <dgm:prSet/>
      <dgm:spPr/>
      <dgm:t>
        <a:bodyPr/>
        <a:lstStyle/>
        <a:p>
          <a:endParaRPr lang="en-US" dirty="0"/>
        </a:p>
      </dgm:t>
    </dgm:pt>
    <dgm:pt modelId="{82ACC5CE-53E1-41EC-AF49-DA503EA962CB}" type="parTrans" cxnId="{F7599B58-86B5-41C9-8F89-1A17635FF657}">
      <dgm:prSet/>
      <dgm:spPr/>
      <dgm:t>
        <a:bodyPr/>
        <a:lstStyle/>
        <a:p>
          <a:endParaRPr lang="en-US"/>
        </a:p>
      </dgm:t>
    </dgm:pt>
    <dgm:pt modelId="{DE85554B-6495-4E4D-B3D8-F6FAB2DF95DA}" type="sibTrans" cxnId="{F7599B58-86B5-41C9-8F89-1A17635FF657}">
      <dgm:prSet/>
      <dgm:spPr/>
      <dgm:t>
        <a:bodyPr/>
        <a:lstStyle/>
        <a:p>
          <a:endParaRPr lang="en-US"/>
        </a:p>
      </dgm:t>
    </dgm:pt>
    <dgm:pt modelId="{721C7C64-8E0B-47EB-9A62-36A6ACFB6F03}">
      <dgm:prSet phldrT="[Text]"/>
      <dgm:spPr>
        <a:solidFill>
          <a:srgbClr val="897354"/>
        </a:solidFill>
      </dgm:spPr>
      <dgm:t>
        <a:bodyPr/>
        <a:lstStyle/>
        <a:p>
          <a:r>
            <a: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РИМСКА УПРАВА И ГРАДОВИ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F4821-1A8D-47AC-BA8A-B535FE96C26F}" type="parTrans" cxnId="{A26B9037-10EC-4479-84DA-E250D91E4C8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A976369-F11E-4DBF-9E2F-D1C5274E9F81}" type="sibTrans" cxnId="{A26B9037-10EC-4479-84DA-E250D91E4C86}">
      <dgm:prSet/>
      <dgm:spPr/>
      <dgm:t>
        <a:bodyPr/>
        <a:lstStyle/>
        <a:p>
          <a:endParaRPr lang="en-US"/>
        </a:p>
      </dgm:t>
    </dgm:pt>
    <dgm:pt modelId="{A0803481-6109-451F-9C64-6CB64F0341C3}">
      <dgm:prSet phldrT="[Text]" custT="1"/>
      <dgm:spPr>
        <a:solidFill>
          <a:srgbClr val="897354"/>
        </a:solidFill>
      </dgm:spPr>
      <dgm:t>
        <a:bodyPr/>
        <a:lstStyle/>
        <a:p>
          <a:r>
            <a:rPr lang="sr-Cyrl-BA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СТАРОСЈЕДИОЦИ НА БАЛКАНУ</a:t>
          </a:r>
          <a:endParaRPr lang="en-US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48E923-ABDA-4E1E-8A50-3E908F7B10B1}" type="parTrans" cxnId="{A569D326-C198-41A1-8EB1-7FD6221F3DC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88AED86-CCED-408F-82D1-B369C1AFE69D}" type="sibTrans" cxnId="{A569D326-C198-41A1-8EB1-7FD6221F3DCE}">
      <dgm:prSet/>
      <dgm:spPr/>
      <dgm:t>
        <a:bodyPr/>
        <a:lstStyle/>
        <a:p>
          <a:endParaRPr lang="en-US"/>
        </a:p>
      </dgm:t>
    </dgm:pt>
    <dgm:pt modelId="{30277E3E-3ED6-47C5-AD1A-719BB3DBC8C6}">
      <dgm:prSet phldrT="[Text]" custT="1"/>
      <dgm:spPr>
        <a:solidFill>
          <a:srgbClr val="897354"/>
        </a:solidFill>
      </dgm:spPr>
      <dgm:t>
        <a:bodyPr/>
        <a:lstStyle/>
        <a:p>
          <a:r>
            <a:rPr lang="sr-Cyrl-BA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КУЛТУРА</a:t>
          </a:r>
          <a:endParaRPr lang="en-US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98F8A-B2AE-4103-8A7B-0063F82E2A72}" type="parTrans" cxnId="{A98E8BC8-634F-4F86-8672-2AC08677625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500FA98-FCEC-4784-9A05-3220BDC16FCE}" type="sibTrans" cxnId="{A98E8BC8-634F-4F86-8672-2AC086776255}">
      <dgm:prSet/>
      <dgm:spPr/>
      <dgm:t>
        <a:bodyPr/>
        <a:lstStyle/>
        <a:p>
          <a:endParaRPr lang="en-US"/>
        </a:p>
      </dgm:t>
    </dgm:pt>
    <dgm:pt modelId="{4B43C38E-3DDE-4AA4-B671-2D4300D88EE9}" type="pres">
      <dgm:prSet presAssocID="{2C7F2FD3-C441-4739-BD0A-D5BF5EAB24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r-Latn-CS"/>
        </a:p>
      </dgm:t>
    </dgm:pt>
    <dgm:pt modelId="{FC98A5FF-1A88-40A0-86EC-5BB3AF4BA238}" type="pres">
      <dgm:prSet presAssocID="{552B6F7C-8F39-418B-92E0-B53761F72C2B}" presName="singleCycle" presStyleCnt="0"/>
      <dgm:spPr/>
    </dgm:pt>
    <dgm:pt modelId="{460F46A6-DB27-436B-B698-D264B2EA21EB}" type="pres">
      <dgm:prSet presAssocID="{552B6F7C-8F39-418B-92E0-B53761F72C2B}" presName="singleCenter" presStyleLbl="node1" presStyleIdx="0" presStyleCnt="5" custScaleX="419744" custScaleY="123625" custLinFactNeighborX="3251" custLinFactNeighborY="-1185">
        <dgm:presLayoutVars>
          <dgm:chMax val="7"/>
          <dgm:chPref val="7"/>
        </dgm:presLayoutVars>
      </dgm:prSet>
      <dgm:spPr/>
      <dgm:t>
        <a:bodyPr/>
        <a:lstStyle/>
        <a:p>
          <a:endParaRPr lang="sr-Latn-CS"/>
        </a:p>
      </dgm:t>
    </dgm:pt>
    <dgm:pt modelId="{C1779038-692E-4530-8C5C-ACE4DDA118CA}" type="pres">
      <dgm:prSet presAssocID="{6ADDDF10-1012-46C5-A889-0693C52E463C}" presName="Name56" presStyleLbl="parChTrans1D2" presStyleIdx="0" presStyleCnt="4"/>
      <dgm:spPr/>
      <dgm:t>
        <a:bodyPr/>
        <a:lstStyle/>
        <a:p>
          <a:endParaRPr lang="sr-Latn-CS"/>
        </a:p>
      </dgm:t>
    </dgm:pt>
    <dgm:pt modelId="{3052C016-F933-4ED8-84B8-1ACF912A8176}" type="pres">
      <dgm:prSet presAssocID="{12A82122-18A4-4E42-AD93-81E079F7F3A8}" presName="text0" presStyleLbl="node1" presStyleIdx="1" presStyleCnt="5" custScaleX="364456" custRadScaleRad="133803" custRadScaleInc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F5BD3-9012-4874-9C9E-2269B92C617D}" type="pres">
      <dgm:prSet presAssocID="{4248E923-ABDA-4E1E-8A50-3E908F7B10B1}" presName="Name56" presStyleLbl="parChTrans1D2" presStyleIdx="1" presStyleCnt="4"/>
      <dgm:spPr/>
      <dgm:t>
        <a:bodyPr/>
        <a:lstStyle/>
        <a:p>
          <a:endParaRPr lang="sr-Latn-CS"/>
        </a:p>
      </dgm:t>
    </dgm:pt>
    <dgm:pt modelId="{E0A99844-E928-4EDA-88E3-BF4ED8304F20}" type="pres">
      <dgm:prSet presAssocID="{A0803481-6109-451F-9C64-6CB64F0341C3}" presName="text0" presStyleLbl="node1" presStyleIdx="2" presStyleCnt="5" custScaleX="346827" custRadScaleRad="158524" custRadScaleInc="-81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6732B-00AC-48F6-B713-EFD3E4735DB9}" type="pres">
      <dgm:prSet presAssocID="{79298F8A-B2AE-4103-8A7B-0063F82E2A72}" presName="Name56" presStyleLbl="parChTrans1D2" presStyleIdx="2" presStyleCnt="4"/>
      <dgm:spPr/>
      <dgm:t>
        <a:bodyPr/>
        <a:lstStyle/>
        <a:p>
          <a:endParaRPr lang="sr-Latn-CS"/>
        </a:p>
      </dgm:t>
    </dgm:pt>
    <dgm:pt modelId="{92D2E269-263B-499F-B67D-E0D3DC3962EB}" type="pres">
      <dgm:prSet presAssocID="{30277E3E-3ED6-47C5-AD1A-719BB3DBC8C6}" presName="text0" presStyleLbl="node1" presStyleIdx="3" presStyleCnt="5" custScaleX="340761" custRadScaleRad="138036" custRadScaleInc="-101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6FBD9-C222-4D3C-9A11-3C3460D5BAF6}" type="pres">
      <dgm:prSet presAssocID="{C7CF4821-1A8D-47AC-BA8A-B535FE96C26F}" presName="Name56" presStyleLbl="parChTrans1D2" presStyleIdx="3" presStyleCnt="4"/>
      <dgm:spPr/>
      <dgm:t>
        <a:bodyPr/>
        <a:lstStyle/>
        <a:p>
          <a:endParaRPr lang="sr-Latn-CS"/>
        </a:p>
      </dgm:t>
    </dgm:pt>
    <dgm:pt modelId="{A67A3AE2-6A70-403D-BEDC-64B88C8A8CFB}" type="pres">
      <dgm:prSet presAssocID="{721C7C64-8E0B-47EB-9A62-36A6ACFB6F03}" presName="text0" presStyleLbl="node1" presStyleIdx="4" presStyleCnt="5" custScaleX="346825" custRadScaleRad="136977" custRadScaleInc="-97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6E8089-EFE3-4EBB-B683-6EB2C489C333}" srcId="{2C7F2FD3-C441-4739-BD0A-D5BF5EAB24F5}" destId="{552B6F7C-8F39-418B-92E0-B53761F72C2B}" srcOrd="0" destOrd="0" parTransId="{2D2F141E-16D2-4A14-9787-AC7CC4ED8DB8}" sibTransId="{6B9815B0-99C4-4B5E-B875-EBCCBBC7CAEB}"/>
    <dgm:cxn modelId="{A569D326-C198-41A1-8EB1-7FD6221F3DCE}" srcId="{552B6F7C-8F39-418B-92E0-B53761F72C2B}" destId="{A0803481-6109-451F-9C64-6CB64F0341C3}" srcOrd="1" destOrd="0" parTransId="{4248E923-ABDA-4E1E-8A50-3E908F7B10B1}" sibTransId="{888AED86-CCED-408F-82D1-B369C1AFE69D}"/>
    <dgm:cxn modelId="{F7599B58-86B5-41C9-8F89-1A17635FF657}" srcId="{2C7F2FD3-C441-4739-BD0A-D5BF5EAB24F5}" destId="{B3B4C81D-DC4B-44E8-8E04-C64BD06652A5}" srcOrd="1" destOrd="0" parTransId="{82ACC5CE-53E1-41EC-AF49-DA503EA962CB}" sibTransId="{DE85554B-6495-4E4D-B3D8-F6FAB2DF95DA}"/>
    <dgm:cxn modelId="{CF11E7FD-A816-4E19-9EEA-1063D5D05282}" type="presOf" srcId="{30277E3E-3ED6-47C5-AD1A-719BB3DBC8C6}" destId="{92D2E269-263B-499F-B67D-E0D3DC3962EB}" srcOrd="0" destOrd="0" presId="urn:microsoft.com/office/officeart/2008/layout/RadialCluster"/>
    <dgm:cxn modelId="{1BF32CCB-3E23-495C-A9A6-BCEA15DE635B}" type="presOf" srcId="{C7CF4821-1A8D-47AC-BA8A-B535FE96C26F}" destId="{EAB6FBD9-C222-4D3C-9A11-3C3460D5BAF6}" srcOrd="0" destOrd="0" presId="urn:microsoft.com/office/officeart/2008/layout/RadialCluster"/>
    <dgm:cxn modelId="{C2EEC5EC-B933-4F1F-9AA1-C41A9E12093D}" type="presOf" srcId="{6ADDDF10-1012-46C5-A889-0693C52E463C}" destId="{C1779038-692E-4530-8C5C-ACE4DDA118CA}" srcOrd="0" destOrd="0" presId="urn:microsoft.com/office/officeart/2008/layout/RadialCluster"/>
    <dgm:cxn modelId="{A26B9037-10EC-4479-84DA-E250D91E4C86}" srcId="{552B6F7C-8F39-418B-92E0-B53761F72C2B}" destId="{721C7C64-8E0B-47EB-9A62-36A6ACFB6F03}" srcOrd="3" destOrd="0" parTransId="{C7CF4821-1A8D-47AC-BA8A-B535FE96C26F}" sibTransId="{7A976369-F11E-4DBF-9E2F-D1C5274E9F81}"/>
    <dgm:cxn modelId="{12F45908-A44C-4111-BE1D-238D982E28D8}" type="presOf" srcId="{552B6F7C-8F39-418B-92E0-B53761F72C2B}" destId="{460F46A6-DB27-436B-B698-D264B2EA21EB}" srcOrd="0" destOrd="0" presId="urn:microsoft.com/office/officeart/2008/layout/RadialCluster"/>
    <dgm:cxn modelId="{CBC0CF80-5149-45B1-BF70-A361A0919CD2}" type="presOf" srcId="{721C7C64-8E0B-47EB-9A62-36A6ACFB6F03}" destId="{A67A3AE2-6A70-403D-BEDC-64B88C8A8CFB}" srcOrd="0" destOrd="0" presId="urn:microsoft.com/office/officeart/2008/layout/RadialCluster"/>
    <dgm:cxn modelId="{B1EE81BB-20B9-4582-9A96-10D3AC1B8ED0}" type="presOf" srcId="{12A82122-18A4-4E42-AD93-81E079F7F3A8}" destId="{3052C016-F933-4ED8-84B8-1ACF912A8176}" srcOrd="0" destOrd="0" presId="urn:microsoft.com/office/officeart/2008/layout/RadialCluster"/>
    <dgm:cxn modelId="{1A914D6C-6D2A-4030-860D-D294EFB5650F}" type="presOf" srcId="{A0803481-6109-451F-9C64-6CB64F0341C3}" destId="{E0A99844-E928-4EDA-88E3-BF4ED8304F20}" srcOrd="0" destOrd="0" presId="urn:microsoft.com/office/officeart/2008/layout/RadialCluster"/>
    <dgm:cxn modelId="{0ECE22F3-F2A4-461B-9709-16A618DBA53E}" srcId="{552B6F7C-8F39-418B-92E0-B53761F72C2B}" destId="{12A82122-18A4-4E42-AD93-81E079F7F3A8}" srcOrd="0" destOrd="0" parTransId="{6ADDDF10-1012-46C5-A889-0693C52E463C}" sibTransId="{645BA83F-2762-4DDA-A7E5-415C7A03F7C0}"/>
    <dgm:cxn modelId="{9959531E-3054-46C5-AED4-86973F43785A}" type="presOf" srcId="{2C7F2FD3-C441-4739-BD0A-D5BF5EAB24F5}" destId="{4B43C38E-3DDE-4AA4-B671-2D4300D88EE9}" srcOrd="0" destOrd="0" presId="urn:microsoft.com/office/officeart/2008/layout/RadialCluster"/>
    <dgm:cxn modelId="{3344D47B-7BD2-4F34-8924-FE5ED6BB4BED}" type="presOf" srcId="{4248E923-ABDA-4E1E-8A50-3E908F7B10B1}" destId="{3CDF5BD3-9012-4874-9C9E-2269B92C617D}" srcOrd="0" destOrd="0" presId="urn:microsoft.com/office/officeart/2008/layout/RadialCluster"/>
    <dgm:cxn modelId="{03E1C097-3A8D-429E-B1E7-EC3ABE105A45}" type="presOf" srcId="{79298F8A-B2AE-4103-8A7B-0063F82E2A72}" destId="{55A6732B-00AC-48F6-B713-EFD3E4735DB9}" srcOrd="0" destOrd="0" presId="urn:microsoft.com/office/officeart/2008/layout/RadialCluster"/>
    <dgm:cxn modelId="{A98E8BC8-634F-4F86-8672-2AC086776255}" srcId="{552B6F7C-8F39-418B-92E0-B53761F72C2B}" destId="{30277E3E-3ED6-47C5-AD1A-719BB3DBC8C6}" srcOrd="2" destOrd="0" parTransId="{79298F8A-B2AE-4103-8A7B-0063F82E2A72}" sibTransId="{9500FA98-FCEC-4784-9A05-3220BDC16FCE}"/>
    <dgm:cxn modelId="{04679F58-DEC9-4D6B-BA46-2BB17AD5F03C}" type="presParOf" srcId="{4B43C38E-3DDE-4AA4-B671-2D4300D88EE9}" destId="{FC98A5FF-1A88-40A0-86EC-5BB3AF4BA238}" srcOrd="0" destOrd="0" presId="urn:microsoft.com/office/officeart/2008/layout/RadialCluster"/>
    <dgm:cxn modelId="{20E36110-3A95-415C-9DFB-7F0B32FE672F}" type="presParOf" srcId="{FC98A5FF-1A88-40A0-86EC-5BB3AF4BA238}" destId="{460F46A6-DB27-436B-B698-D264B2EA21EB}" srcOrd="0" destOrd="0" presId="urn:microsoft.com/office/officeart/2008/layout/RadialCluster"/>
    <dgm:cxn modelId="{9F9BA5C3-717D-47D7-A158-5932C25221DF}" type="presParOf" srcId="{FC98A5FF-1A88-40A0-86EC-5BB3AF4BA238}" destId="{C1779038-692E-4530-8C5C-ACE4DDA118CA}" srcOrd="1" destOrd="0" presId="urn:microsoft.com/office/officeart/2008/layout/RadialCluster"/>
    <dgm:cxn modelId="{1A8EDFB9-CB63-4156-8073-403F1831E17F}" type="presParOf" srcId="{FC98A5FF-1A88-40A0-86EC-5BB3AF4BA238}" destId="{3052C016-F933-4ED8-84B8-1ACF912A8176}" srcOrd="2" destOrd="0" presId="urn:microsoft.com/office/officeart/2008/layout/RadialCluster"/>
    <dgm:cxn modelId="{495C1258-F0F4-476B-8CE4-9F7AA3C2BB7A}" type="presParOf" srcId="{FC98A5FF-1A88-40A0-86EC-5BB3AF4BA238}" destId="{3CDF5BD3-9012-4874-9C9E-2269B92C617D}" srcOrd="3" destOrd="0" presId="urn:microsoft.com/office/officeart/2008/layout/RadialCluster"/>
    <dgm:cxn modelId="{22048050-D0E5-48B7-8EDC-1A5F9741ECB0}" type="presParOf" srcId="{FC98A5FF-1A88-40A0-86EC-5BB3AF4BA238}" destId="{E0A99844-E928-4EDA-88E3-BF4ED8304F20}" srcOrd="4" destOrd="0" presId="urn:microsoft.com/office/officeart/2008/layout/RadialCluster"/>
    <dgm:cxn modelId="{EEFCEC16-0B85-412C-97FD-E5FE02A4149A}" type="presParOf" srcId="{FC98A5FF-1A88-40A0-86EC-5BB3AF4BA238}" destId="{55A6732B-00AC-48F6-B713-EFD3E4735DB9}" srcOrd="5" destOrd="0" presId="urn:microsoft.com/office/officeart/2008/layout/RadialCluster"/>
    <dgm:cxn modelId="{D7406539-5AB0-44B7-89F4-AA7F519B4AEF}" type="presParOf" srcId="{FC98A5FF-1A88-40A0-86EC-5BB3AF4BA238}" destId="{92D2E269-263B-499F-B67D-E0D3DC3962EB}" srcOrd="6" destOrd="0" presId="urn:microsoft.com/office/officeart/2008/layout/RadialCluster"/>
    <dgm:cxn modelId="{B0656BCD-0313-4F2E-B383-BA37DDA0F773}" type="presParOf" srcId="{FC98A5FF-1A88-40A0-86EC-5BB3AF4BA238}" destId="{EAB6FBD9-C222-4D3C-9A11-3C3460D5BAF6}" srcOrd="7" destOrd="0" presId="urn:microsoft.com/office/officeart/2008/layout/RadialCluster"/>
    <dgm:cxn modelId="{9C97A061-66DA-4F0B-B90D-FA00DABEEAAC}" type="presParOf" srcId="{FC98A5FF-1A88-40A0-86EC-5BB3AF4BA238}" destId="{A67A3AE2-6A70-403D-BEDC-64B88C8A8CFB}" srcOrd="8" destOrd="0" presId="urn:microsoft.com/office/officeart/2008/layout/RadialCluster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F46A6-DB27-436B-B698-D264B2EA21EB}">
      <dsp:nvSpPr>
        <dsp:cNvPr id="0" name=""/>
        <dsp:cNvSpPr/>
      </dsp:nvSpPr>
      <dsp:spPr>
        <a:xfrm>
          <a:off x="594778" y="1239911"/>
          <a:ext cx="5117518" cy="1507236"/>
        </a:xfrm>
        <a:prstGeom prst="roundRect">
          <a:avLst/>
        </a:prstGeom>
        <a:solidFill>
          <a:srgbClr val="8973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АНТИЧКО ДОБА НА ПРОСТОРУ ДАНАШЊЕ БиХ, СРБИЈЕ, ЦРНЕ ГОРЕ И ХРВАТСКЕ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355" y="1313488"/>
        <a:ext cx="4970364" cy="1360082"/>
      </dsp:txXfrm>
    </dsp:sp>
    <dsp:sp modelId="{C1779038-692E-4530-8C5C-ACE4DDA118CA}">
      <dsp:nvSpPr>
        <dsp:cNvPr id="0" name=""/>
        <dsp:cNvSpPr/>
      </dsp:nvSpPr>
      <dsp:spPr>
        <a:xfrm rot="13342374">
          <a:off x="1894962" y="1072283"/>
          <a:ext cx="4974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7446" y="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052C016-F933-4ED8-84B8-1ACF912A8176}">
      <dsp:nvSpPr>
        <dsp:cNvPr id="0" name=""/>
        <dsp:cNvSpPr/>
      </dsp:nvSpPr>
      <dsp:spPr>
        <a:xfrm>
          <a:off x="23664" y="87791"/>
          <a:ext cx="2977109" cy="816864"/>
        </a:xfrm>
        <a:prstGeom prst="roundRect">
          <a:avLst/>
        </a:prstGeom>
        <a:solidFill>
          <a:srgbClr val="8973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РИМСКЕ ПРОВИНЦИЈЕ НА БАЛКАНУ</a:t>
          </a:r>
          <a:endParaRPr lang="en-US" sz="2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40" y="127667"/>
        <a:ext cx="2897357" cy="737112"/>
      </dsp:txXfrm>
    </dsp:sp>
    <dsp:sp modelId="{3CDF5BD3-9012-4874-9C9E-2269B92C617D}">
      <dsp:nvSpPr>
        <dsp:cNvPr id="0" name=""/>
        <dsp:cNvSpPr/>
      </dsp:nvSpPr>
      <dsp:spPr>
        <a:xfrm rot="18932515">
          <a:off x="3853039" y="1072279"/>
          <a:ext cx="478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8684" y="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0A99844-E928-4EDA-88E3-BF4ED8304F20}">
      <dsp:nvSpPr>
        <dsp:cNvPr id="0" name=""/>
        <dsp:cNvSpPr/>
      </dsp:nvSpPr>
      <dsp:spPr>
        <a:xfrm>
          <a:off x="3262895" y="87783"/>
          <a:ext cx="2833104" cy="816864"/>
        </a:xfrm>
        <a:prstGeom prst="roundRect">
          <a:avLst/>
        </a:prstGeom>
        <a:solidFill>
          <a:srgbClr val="8973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СТАРОСЈЕДИОЦИ НА БАЛКАНУ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2771" y="127659"/>
        <a:ext cx="2753352" cy="737112"/>
      </dsp:txXfrm>
    </dsp:sp>
    <dsp:sp modelId="{55A6732B-00AC-48F6-B713-EFD3E4735DB9}">
      <dsp:nvSpPr>
        <dsp:cNvPr id="0" name=""/>
        <dsp:cNvSpPr/>
      </dsp:nvSpPr>
      <dsp:spPr>
        <a:xfrm rot="2807242">
          <a:off x="3767022" y="2965642"/>
          <a:ext cx="5995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9586" y="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2D2E269-263B-499F-B67D-E0D3DC3962EB}">
      <dsp:nvSpPr>
        <dsp:cNvPr id="0" name=""/>
        <dsp:cNvSpPr/>
      </dsp:nvSpPr>
      <dsp:spPr>
        <a:xfrm>
          <a:off x="3264021" y="3184136"/>
          <a:ext cx="2783553" cy="816864"/>
        </a:xfrm>
        <a:prstGeom prst="roundRect">
          <a:avLst/>
        </a:prstGeom>
        <a:solidFill>
          <a:srgbClr val="8973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КУЛТУРА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3897" y="3224012"/>
        <a:ext cx="2703801" cy="737112"/>
      </dsp:txXfrm>
    </dsp:sp>
    <dsp:sp modelId="{EAB6FBD9-C222-4D3C-9A11-3C3460D5BAF6}">
      <dsp:nvSpPr>
        <dsp:cNvPr id="0" name=""/>
        <dsp:cNvSpPr/>
      </dsp:nvSpPr>
      <dsp:spPr>
        <a:xfrm rot="8245344">
          <a:off x="1804401" y="2953253"/>
          <a:ext cx="6092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9249" y="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67A3AE2-6A70-403D-BEDC-64B88C8A8CFB}">
      <dsp:nvSpPr>
        <dsp:cNvPr id="0" name=""/>
        <dsp:cNvSpPr/>
      </dsp:nvSpPr>
      <dsp:spPr>
        <a:xfrm>
          <a:off x="23653" y="3159358"/>
          <a:ext cx="2833088" cy="816864"/>
        </a:xfrm>
        <a:prstGeom prst="roundRect">
          <a:avLst/>
        </a:prstGeom>
        <a:solidFill>
          <a:srgbClr val="8973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РИМСКА УПРАВА И ГРАДОВИ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29" y="3199234"/>
        <a:ext cx="2753336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E96A1-7EA3-4E54-8600-D05A4D2155D2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785AD-E5C6-412E-890B-8350DFF63EC9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318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242FA-5B7C-4EE3-B52F-531BE4D9CC7B}" type="slidenum">
              <a:rPr lang="sr-Latn-CS" smtClean="0"/>
              <a:pPr/>
              <a:t>2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1037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A2E-0C71-4740-B7CD-CA99296F22E6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3CA8-7159-4A9B-8DCE-67891A9C7BC5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A2E-0C71-4740-B7CD-CA99296F22E6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3CA8-7159-4A9B-8DCE-67891A9C7BC5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A2E-0C71-4740-B7CD-CA99296F22E6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3CA8-7159-4A9B-8DCE-67891A9C7BC5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A2E-0C71-4740-B7CD-CA99296F22E6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3CA8-7159-4A9B-8DCE-67891A9C7BC5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A2E-0C71-4740-B7CD-CA99296F22E6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3CA8-7159-4A9B-8DCE-67891A9C7BC5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A2E-0C71-4740-B7CD-CA99296F22E6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3CA8-7159-4A9B-8DCE-67891A9C7BC5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A2E-0C71-4740-B7CD-CA99296F22E6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3CA8-7159-4A9B-8DCE-67891A9C7BC5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A2E-0C71-4740-B7CD-CA99296F22E6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3CA8-7159-4A9B-8DCE-67891A9C7BC5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A2E-0C71-4740-B7CD-CA99296F22E6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3CA8-7159-4A9B-8DCE-67891A9C7BC5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A2E-0C71-4740-B7CD-CA99296F22E6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3CA8-7159-4A9B-8DCE-67891A9C7BC5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BA2E-0C71-4740-B7CD-CA99296F22E6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3CA8-7159-4A9B-8DCE-67891A9C7BC5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BA2E-0C71-4740-B7CD-CA99296F22E6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43CA8-7159-4A9B-8DCE-67891A9C7BC5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25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461" y="1124744"/>
            <a:ext cx="3543078" cy="1435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7648" y="4362339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Разред - Историја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310051" y="571481"/>
            <a:ext cx="405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А Л Е Р И Ј А   С Л И К А</a:t>
            </a:r>
            <a:endParaRPr lang="sr-Latn-C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Administrator.WOJOJ-B18805D0C\Desktop\ANTIKA\FELIKS ROMULI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7608" y="1230938"/>
            <a:ext cx="3131460" cy="1944215"/>
          </a:xfrm>
          <a:prstGeom prst="rect">
            <a:avLst/>
          </a:prstGeom>
          <a:noFill/>
        </p:spPr>
      </p:pic>
      <p:pic>
        <p:nvPicPr>
          <p:cNvPr id="7" name="Picture 4" descr="C:\Documents and Settings\Administrator.WOJOJ-B18805D0C\Desktop\ANTIKA\GAMYIGRAD.jpg"/>
          <p:cNvPicPr>
            <a:picLocks noChangeAspect="1" noChangeArrowheads="1"/>
          </p:cNvPicPr>
          <p:nvPr/>
        </p:nvPicPr>
        <p:blipFill rotWithShape="1">
          <a:blip r:embed="rId4"/>
          <a:srcRect r="7658"/>
          <a:stretch/>
        </p:blipFill>
        <p:spPr bwMode="auto">
          <a:xfrm>
            <a:off x="5951984" y="1230938"/>
            <a:ext cx="3528392" cy="1944215"/>
          </a:xfrm>
          <a:prstGeom prst="rect">
            <a:avLst/>
          </a:prstGeom>
          <a:noFill/>
        </p:spPr>
      </p:pic>
      <p:pic>
        <p:nvPicPr>
          <p:cNvPr id="8" name="Picture 5" descr="C:\Documents and Settings\Administrator.WOJOJ-B18805D0C\Desktop\ANTIKA\900x600_singidun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6346" y="3660779"/>
            <a:ext cx="3672408" cy="2000264"/>
          </a:xfrm>
          <a:prstGeom prst="rect">
            <a:avLst/>
          </a:prstGeom>
          <a:noFill/>
        </p:spPr>
      </p:pic>
      <p:pic>
        <p:nvPicPr>
          <p:cNvPr id="9" name="Picture 6" descr="C:\Documents and Settings\Administrator.WOJOJ-B18805D0C\Desktop\ANTIKA\NIŠ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8010" y="3660779"/>
            <a:ext cx="2842366" cy="200026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98375" y="3244334"/>
            <a:ext cx="4195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ФЕЛИКС  РОМУЛИЈАНА-ГАМЗИГРАД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6346" y="5640189"/>
            <a:ext cx="653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СИНГИДУНУМ-БЕОГРАД                       ТВРЂАВА  У  НИШУ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00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4068843" y="548681"/>
            <a:ext cx="4054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А Л Е Р И Ј А   С Л И К А</a:t>
            </a:r>
            <a:endParaRPr lang="sr-Latn-C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:\Documents and Settings\Administrator.WOJOJ-B18805D0C\Desktop\ANTIKA\dokle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3632" y="1425478"/>
            <a:ext cx="3075248" cy="1998911"/>
          </a:xfrm>
          <a:prstGeom prst="rect">
            <a:avLst/>
          </a:prstGeom>
          <a:noFill/>
        </p:spPr>
      </p:pic>
      <p:pic>
        <p:nvPicPr>
          <p:cNvPr id="6" name="Picture 4" descr="C:\Documents and Settings\Administrator.WOJOJ-B18805D0C\Desktop\ANTIKA\dokl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8008" y="1412776"/>
            <a:ext cx="3240360" cy="201161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27848" y="3394395"/>
            <a:ext cx="319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ДОКЛЕА  КОД  ПОДГОРИЦЕ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Documents and Settings\Administrator.WOJOJ-B18805D0C\Desktop\ANTIKA\mogorjelo čaplj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9069" y="3793352"/>
            <a:ext cx="3643338" cy="195738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38360" y="5732645"/>
            <a:ext cx="3160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МОГРИЛО  КОД  ЧАПЉИНЕ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809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7941"/>
          </a:xfrm>
        </p:spPr>
      </p:pic>
      <p:sp>
        <p:nvSpPr>
          <p:cNvPr id="3" name="TextBox 2"/>
          <p:cNvSpPr txBox="1"/>
          <p:nvPr/>
        </p:nvSpPr>
        <p:spPr>
          <a:xfrm>
            <a:off x="2207569" y="692697"/>
            <a:ext cx="83062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АНТИЧКО ДОБА НА ПРОСТОРУ ДАНАШЊЕ БОСНЕ И ХЕРЦЕГОВИНЕ,</a:t>
            </a:r>
          </a:p>
          <a:p>
            <a:r>
              <a:rPr lang="sr-Cyrl-CS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СРБИЈЕ,ЦРНЕ ГОРЕ И ХРВАТСКЕ</a:t>
            </a:r>
            <a:endParaRPr lang="en-US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C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ЗАНИМЉИВОСТИ  (ПУТ СОЛИ</a:t>
            </a:r>
            <a:r>
              <a:rPr lang="sr-Latn-C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VIA SALINATUM)</a:t>
            </a:r>
            <a:endParaRPr 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Documents and Settings\Administrator.WOJOJ-B18805D0C\Desktop\put sol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1290" y="2000241"/>
            <a:ext cx="6429420" cy="35718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95868" y="564357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РИМСКИ ПУТ СОЛИ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730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26" name="Picture 2" descr="C:\Documents and Settings\Administrator.WOJOJ-B18805D0C\Desktop\ISTORIJ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67609" y="1605000"/>
            <a:ext cx="712663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ПОНАВЉАЊЕ ГРАДИВА</a:t>
            </a:r>
          </a:p>
          <a:p>
            <a:endParaRPr lang="sr-Cyrl-C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C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1.АНТИЧКО ДОБА НА ПРОСТОРУ ДАНАШЊЕ</a:t>
            </a:r>
          </a:p>
          <a:p>
            <a:r>
              <a:rPr lang="sr-Cyrl-C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БОСНЕ И ХЕРЦЕГОВИНЕ,СРБИЈЕ,ЦРНЕ</a:t>
            </a:r>
          </a:p>
          <a:p>
            <a:r>
              <a:rPr lang="sr-Cyrl-C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ГОРЕ И ХРВАТСКЕ</a:t>
            </a:r>
          </a:p>
          <a:p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страна   101.  до  104.</a:t>
            </a:r>
          </a:p>
          <a:p>
            <a:endParaRPr lang="sr-Cyrl-C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sr-Cyrl-C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C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789" y="908720"/>
            <a:ext cx="7160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АНТИЧКО ДОБА НА ПРОСТОРУ ДАНАШЊЕ  БОСНЕ И </a:t>
            </a:r>
          </a:p>
          <a:p>
            <a:pPr algn="ctr"/>
            <a:r>
              <a:rPr lang="sr-Cyrl-C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ХЕРЦЕГОВИНЕ,СРБИЈЕ,ЦРНЕ ГОРЕ И ХРВАТСКЕ</a:t>
            </a:r>
            <a:endParaRPr lang="sr-Latn-C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1" y="1630744"/>
            <a:ext cx="6291617" cy="36457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75721" y="5276469"/>
            <a:ext cx="5866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римских провинција на Балкану</a:t>
            </a:r>
            <a:endParaRPr lang="sr-Latn-C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55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7941"/>
          </a:xfr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2369398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96883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981158" y="548681"/>
            <a:ext cx="4229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ЗАНИМЉИВА   ИСТОРИЈА</a:t>
            </a:r>
          </a:p>
          <a:p>
            <a:pPr algn="ctr"/>
            <a:endParaRPr lang="sr-Cyrl-C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C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 А Г Р А М И</a:t>
            </a:r>
            <a:endParaRPr lang="sr-Latn-C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0096" y="2636913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КЕЛТИ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ГРЦИ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КАСТЕЛ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7648" y="2636913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ЛЕКИТ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ГИРЦ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СТЕЛАК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СТАНИНТНОК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277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5173312" y="692697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 Е  Б  У  С</a:t>
            </a:r>
            <a:endParaRPr lang="sr-Latn-C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578" t="3229" r="11517" b="3129"/>
          <a:stretch/>
        </p:blipFill>
        <p:spPr>
          <a:xfrm>
            <a:off x="2874181" y="1844824"/>
            <a:ext cx="2736304" cy="208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5244" y="177181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’’’’’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443" r="18426"/>
          <a:stretch/>
        </p:blipFill>
        <p:spPr>
          <a:xfrm>
            <a:off x="6510077" y="1844824"/>
            <a:ext cx="1440160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7968" y="2603520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0237" y="2613964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6301" y="2726630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8229" y="177181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135" y="4338032"/>
            <a:ext cx="354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РЈЕШЕЊЕ: АКВАДУКТ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689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3899756" y="83671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О В Е Ж И    П О Ј М О В Е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6032" y="1997224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СКУПИУМ</a:t>
            </a:r>
          </a:p>
          <a:p>
            <a:pPr>
              <a:lnSpc>
                <a:spcPct val="150000"/>
              </a:lnSpc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СИСЦИА</a:t>
            </a:r>
          </a:p>
          <a:p>
            <a:pPr>
              <a:lnSpc>
                <a:spcPct val="150000"/>
              </a:lnSpc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СЕРВИЦИЈУМ</a:t>
            </a:r>
          </a:p>
          <a:p>
            <a:pPr>
              <a:lnSpc>
                <a:spcPct val="150000"/>
              </a:lnSpc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СИНГИДУНУМ</a:t>
            </a:r>
          </a:p>
          <a:p>
            <a:pPr>
              <a:lnSpc>
                <a:spcPct val="150000"/>
              </a:lnSpc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КАСТРА</a:t>
            </a:r>
          </a:p>
          <a:p>
            <a:pPr>
              <a:lnSpc>
                <a:spcPct val="150000"/>
              </a:lnSpc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САЛОНА</a:t>
            </a:r>
          </a:p>
          <a:p>
            <a:pPr>
              <a:lnSpc>
                <a:spcPct val="150000"/>
              </a:lnSpc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</a:t>
            </a:r>
            <a:r>
              <a:rPr lang="sr-Cyrl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ЛАНТА</a:t>
            </a:r>
          </a:p>
          <a:p>
            <a:pPr>
              <a:lnSpc>
                <a:spcPct val="150000"/>
              </a:lnSpc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НАИСУС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4064" y="1997224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БЕОГРАД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 САД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КАСТЕЛ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СКОПЉЕ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СИСАК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НИШ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ГРАДИШКА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80248" y="2276872"/>
            <a:ext cx="2065784" cy="1368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18348" y="2717749"/>
            <a:ext cx="2103884" cy="2365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37348" y="3167240"/>
            <a:ext cx="2384884" cy="990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46848" y="3649650"/>
            <a:ext cx="2485256" cy="9642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27848" y="2429272"/>
            <a:ext cx="2218184" cy="16714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29336" y="2819301"/>
            <a:ext cx="2520280" cy="1781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70648" y="5026450"/>
            <a:ext cx="2827784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32648" y="3265749"/>
            <a:ext cx="1913384" cy="2248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0229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3596758" y="980729"/>
            <a:ext cx="4998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 Б А Ц И   Н Е П О Т Р Е Б Н О</a:t>
            </a:r>
            <a:endParaRPr lang="sr-Latn-C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10940"/>
              </p:ext>
            </p:extLst>
          </p:nvPr>
        </p:nvGraphicFramePr>
        <p:xfrm>
          <a:off x="2495600" y="2276872"/>
          <a:ext cx="720080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1188132">
                <a:tc>
                  <a:txBody>
                    <a:bodyPr/>
                    <a:lstStyle/>
                    <a:p>
                      <a:pPr algn="ctr"/>
                      <a:endParaRPr lang="sr-Cyrl-B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КЕЛТИ</a:t>
                      </a:r>
                    </a:p>
                  </a:txBody>
                  <a:tcPr>
                    <a:gradFill flip="none" rotWithShape="1">
                      <a:gsLst>
                        <a:gs pos="20000">
                          <a:srgbClr val="897354">
                            <a:shade val="30000"/>
                            <a:satMod val="115000"/>
                            <a:alpha val="80000"/>
                            <a:lumMod val="98000"/>
                            <a:lumOff val="2000"/>
                          </a:srgbClr>
                        </a:gs>
                        <a:gs pos="50000">
                          <a:srgbClr val="897354">
                            <a:shade val="67500"/>
                            <a:satMod val="115000"/>
                          </a:srgbClr>
                        </a:gs>
                        <a:gs pos="100000">
                          <a:srgbClr val="897354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МАКЕДОНЦИ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20000">
                          <a:srgbClr val="897354">
                            <a:shade val="30000"/>
                            <a:satMod val="115000"/>
                            <a:alpha val="80000"/>
                            <a:lumMod val="98000"/>
                            <a:lumOff val="2000"/>
                          </a:srgbClr>
                        </a:gs>
                        <a:gs pos="50000">
                          <a:srgbClr val="897354">
                            <a:shade val="67500"/>
                            <a:satMod val="115000"/>
                          </a:srgbClr>
                        </a:gs>
                        <a:gs pos="100000">
                          <a:srgbClr val="897354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ТРАЧАНИ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20000">
                          <a:srgbClr val="897354">
                            <a:shade val="30000"/>
                            <a:satMod val="115000"/>
                            <a:alpha val="80000"/>
                            <a:lumMod val="98000"/>
                            <a:lumOff val="2000"/>
                          </a:srgbClr>
                        </a:gs>
                        <a:gs pos="50000">
                          <a:srgbClr val="897354">
                            <a:shade val="67500"/>
                            <a:satMod val="115000"/>
                          </a:srgbClr>
                        </a:gs>
                        <a:gs pos="100000">
                          <a:srgbClr val="897354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ДАЧАНИ</a:t>
                      </a:r>
                    </a:p>
                  </a:txBody>
                  <a:tcPr>
                    <a:gradFill flip="none" rotWithShape="1">
                      <a:gsLst>
                        <a:gs pos="20000">
                          <a:srgbClr val="897354">
                            <a:shade val="30000"/>
                            <a:satMod val="115000"/>
                            <a:alpha val="80000"/>
                            <a:lumMod val="98000"/>
                            <a:lumOff val="2000"/>
                          </a:srgbClr>
                        </a:gs>
                        <a:gs pos="50000">
                          <a:srgbClr val="897354">
                            <a:shade val="67500"/>
                            <a:satMod val="115000"/>
                          </a:srgbClr>
                        </a:gs>
                        <a:gs pos="100000">
                          <a:srgbClr val="897354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88132">
                <a:tc>
                  <a:txBody>
                    <a:bodyPr/>
                    <a:lstStyle/>
                    <a:p>
                      <a:pPr algn="ctr"/>
                      <a:endParaRPr lang="sr-Cyrl-BA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r-Cyrl-B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ГРЦИ</a:t>
                      </a:r>
                    </a:p>
                  </a:txBody>
                  <a:tcPr>
                    <a:gradFill flip="none" rotWithShape="1">
                      <a:gsLst>
                        <a:gs pos="20000">
                          <a:srgbClr val="897354">
                            <a:shade val="30000"/>
                            <a:satMod val="115000"/>
                            <a:alpha val="80000"/>
                            <a:lumMod val="98000"/>
                            <a:lumOff val="2000"/>
                          </a:srgbClr>
                        </a:gs>
                        <a:gs pos="50000">
                          <a:srgbClr val="897354">
                            <a:shade val="67500"/>
                            <a:satMod val="115000"/>
                          </a:srgbClr>
                        </a:gs>
                        <a:gs pos="100000">
                          <a:srgbClr val="897354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r-Cyrl-B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ИЛИРИ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20000">
                          <a:srgbClr val="897354">
                            <a:shade val="30000"/>
                            <a:satMod val="115000"/>
                            <a:alpha val="80000"/>
                            <a:lumMod val="98000"/>
                            <a:lumOff val="2000"/>
                          </a:srgbClr>
                        </a:gs>
                        <a:gs pos="50000">
                          <a:srgbClr val="897354">
                            <a:shade val="67500"/>
                            <a:satMod val="115000"/>
                          </a:srgbClr>
                        </a:gs>
                        <a:gs pos="100000">
                          <a:srgbClr val="897354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r-Cyrl-B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ГАЛИ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20000">
                          <a:srgbClr val="897354">
                            <a:shade val="30000"/>
                            <a:satMod val="115000"/>
                            <a:alpha val="80000"/>
                            <a:lumMod val="98000"/>
                            <a:lumOff val="2000"/>
                          </a:srgbClr>
                        </a:gs>
                        <a:gs pos="50000">
                          <a:srgbClr val="897354">
                            <a:shade val="67500"/>
                            <a:satMod val="115000"/>
                          </a:srgbClr>
                        </a:gs>
                        <a:gs pos="100000">
                          <a:srgbClr val="897354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r-Cyrl-B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САСИ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20000">
                          <a:srgbClr val="897354">
                            <a:shade val="30000"/>
                            <a:satMod val="115000"/>
                            <a:alpha val="80000"/>
                            <a:lumMod val="98000"/>
                            <a:lumOff val="2000"/>
                          </a:srgbClr>
                        </a:gs>
                        <a:gs pos="50000">
                          <a:srgbClr val="897354">
                            <a:shade val="67500"/>
                            <a:satMod val="115000"/>
                          </a:srgbClr>
                        </a:gs>
                        <a:gs pos="100000">
                          <a:srgbClr val="897354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Multiply 4"/>
          <p:cNvSpPr/>
          <p:nvPr/>
        </p:nvSpPr>
        <p:spPr>
          <a:xfrm>
            <a:off x="6384032" y="3429000"/>
            <a:ext cx="1152128" cy="1152128"/>
          </a:xfrm>
          <a:prstGeom prst="mathMultiply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256240" y="3356992"/>
            <a:ext cx="1152128" cy="1152128"/>
          </a:xfrm>
          <a:prstGeom prst="mathMultiply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386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68843" y="548681"/>
            <a:ext cx="405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А Л Е Р И Ј А   С Л И К А</a:t>
            </a:r>
            <a:endParaRPr lang="sr-Latn-C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Administrator.WOJOJ-B18805D0C\Desktop\ANTIKA\ARENA U PU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624" y="1255247"/>
            <a:ext cx="3214710" cy="1785950"/>
          </a:xfrm>
          <a:prstGeom prst="rect">
            <a:avLst/>
          </a:prstGeom>
          <a:noFill/>
        </p:spPr>
      </p:pic>
      <p:pic>
        <p:nvPicPr>
          <p:cNvPr id="7" name="Picture 5" descr="C:\Documents and Settings\Administrator.WOJOJ-B18805D0C\Desktop\ANTIKA\PULA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2952" y="1255247"/>
            <a:ext cx="3293783" cy="1785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36634" y="3101433"/>
            <a:ext cx="191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АРЕНА  У ПУЛИ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Documents and Settings\Administrator.WOJOJ-B18805D0C\Desktop\ANTIKA\DIOKLECIJ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1624" y="3501595"/>
            <a:ext cx="3600400" cy="208823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324707" y="5646011"/>
            <a:ext cx="754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ДИОКЛЕЦИЈАНОВА ПАЛАТА У СПЛИТУ              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КАСТЕЛ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C:\Documents and Settings\Administrator.WOJOJ-B18805D0C\Desktop\ANTIKA\kastel 1.jpg"/>
          <p:cNvPicPr>
            <a:picLocks noChangeAspect="1" noChangeArrowheads="1"/>
          </p:cNvPicPr>
          <p:nvPr/>
        </p:nvPicPr>
        <p:blipFill rotWithShape="1">
          <a:blip r:embed="rId6"/>
          <a:srcRect l="9587" r="7438"/>
          <a:stretch/>
        </p:blipFill>
        <p:spPr bwMode="auto">
          <a:xfrm>
            <a:off x="6574985" y="3470765"/>
            <a:ext cx="3096344" cy="2119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7496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243</Words>
  <Application>Microsoft Office PowerPoint</Application>
  <PresentationFormat>Widescreen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wojoj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PC</cp:lastModifiedBy>
  <cp:revision>36</cp:revision>
  <dcterms:created xsi:type="dcterms:W3CDTF">2020-05-21T22:04:43Z</dcterms:created>
  <dcterms:modified xsi:type="dcterms:W3CDTF">2020-05-23T11:38:55Z</dcterms:modified>
</cp:coreProperties>
</file>