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5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7" d="100"/>
          <a:sy n="67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DD6F-CD1C-41E9-B8BE-CF288C32791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BB5A-E1DC-4F00-91DE-A835EEED0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БИЉКЕ</a:t>
            </a:r>
            <a:br>
              <a:rPr lang="sr-Cyrl-CS" dirty="0" smtClean="0"/>
            </a:br>
            <a:r>
              <a:rPr lang="sr-Cyrl-CS" sz="3100" dirty="0"/>
              <a:t>понављање</a:t>
            </a:r>
            <a:endParaRPr lang="en-US" sz="3100" dirty="0"/>
          </a:p>
        </p:txBody>
      </p:sp>
      <p:pic>
        <p:nvPicPr>
          <p:cNvPr id="2053" name="Picture 5" descr="C:\Users\win7\Desktop\masl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9" y="1928802"/>
            <a:ext cx="6629429" cy="2940358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51584" y="46531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400" dirty="0" smtClean="0"/>
              <a:t>ПРИРОДА И ДРУШТ</a:t>
            </a:r>
            <a:r>
              <a:rPr lang="sr-Cyrl-BA" sz="2400" dirty="0" smtClean="0"/>
              <a:t>В</a:t>
            </a:r>
            <a:r>
              <a:rPr lang="sr-Cyrl-CS" sz="2400" dirty="0" smtClean="0"/>
              <a:t>О 4. РАЗРЕД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332656"/>
            <a:ext cx="110172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CS" sz="2000" b="1" u="sng" dirty="0"/>
              <a:t>ПЈЕСМА:</a:t>
            </a:r>
          </a:p>
          <a:p>
            <a:pPr>
              <a:buNone/>
            </a:pPr>
            <a:r>
              <a:rPr lang="sr-Cyrl-CS" sz="2000" b="1" dirty="0"/>
              <a:t>Ако желиш да посијеш сјеме,</a:t>
            </a:r>
          </a:p>
          <a:p>
            <a:pPr>
              <a:buNone/>
            </a:pPr>
            <a:r>
              <a:rPr lang="sr-Cyrl-CS" sz="2000" b="1" dirty="0"/>
              <a:t>ти, то, учениче, уради на вријеме.</a:t>
            </a:r>
          </a:p>
          <a:p>
            <a:pPr>
              <a:buNone/>
            </a:pPr>
            <a:r>
              <a:rPr lang="sr-Cyrl-CS" sz="2000" b="1" dirty="0"/>
              <a:t>Припреми опрему за тај рад,</a:t>
            </a:r>
          </a:p>
          <a:p>
            <a:pPr>
              <a:buNone/>
            </a:pPr>
            <a:r>
              <a:rPr lang="sr-Cyrl-CS" sz="2000" b="1" dirty="0"/>
              <a:t>и надгледај биљку сваки дан.</a:t>
            </a:r>
          </a:p>
          <a:p>
            <a:pPr>
              <a:buNone/>
            </a:pPr>
            <a:r>
              <a:rPr lang="sr-Cyrl-CS" sz="2000" b="1" dirty="0"/>
              <a:t>Да би биљка била родна, </a:t>
            </a:r>
          </a:p>
          <a:p>
            <a:pPr>
              <a:buNone/>
            </a:pPr>
            <a:r>
              <a:rPr lang="sr-Cyrl-CS" sz="2000" b="1" dirty="0"/>
              <a:t>земља мора бити плодна.</a:t>
            </a:r>
          </a:p>
          <a:p>
            <a:pPr>
              <a:buNone/>
            </a:pPr>
            <a:r>
              <a:rPr lang="sr-Cyrl-CS" sz="2000" b="1" dirty="0"/>
              <a:t>Немој да те за залијевање моли,</a:t>
            </a:r>
          </a:p>
          <a:p>
            <a:pPr>
              <a:buNone/>
            </a:pPr>
            <a:r>
              <a:rPr lang="sr-Cyrl-CS" sz="2000" b="1" dirty="0"/>
              <a:t>јер, упамти, биљка воду воли.</a:t>
            </a:r>
          </a:p>
          <a:p>
            <a:pPr>
              <a:buNone/>
            </a:pPr>
            <a:r>
              <a:rPr lang="sr-Cyrl-CS" sz="2000" b="1" dirty="0"/>
              <a:t>Свјетлост је фактор веома важан,</a:t>
            </a:r>
          </a:p>
          <a:p>
            <a:pPr>
              <a:buNone/>
            </a:pPr>
            <a:r>
              <a:rPr lang="sr-Cyrl-CS" sz="2000" b="1" dirty="0"/>
              <a:t>и на раст биљке оставља утисак снажан.</a:t>
            </a:r>
          </a:p>
          <a:p>
            <a:pPr>
              <a:buNone/>
            </a:pPr>
            <a:r>
              <a:rPr lang="sr-Cyrl-CS" sz="2000" b="1" dirty="0"/>
              <a:t>Топлота и влага утичу на раст,</a:t>
            </a:r>
          </a:p>
          <a:p>
            <a:pPr>
              <a:buNone/>
            </a:pPr>
            <a:r>
              <a:rPr lang="sr-Cyrl-CS" sz="2000" b="1" dirty="0"/>
              <a:t>и за нашу биљку представљају спас.</a:t>
            </a:r>
          </a:p>
          <a:p>
            <a:pPr>
              <a:buNone/>
            </a:pPr>
            <a:r>
              <a:rPr lang="sr-Cyrl-CS" sz="2000" b="1" dirty="0"/>
              <a:t>Сада, учениче, запамти и знај</a:t>
            </a:r>
          </a:p>
          <a:p>
            <a:pPr>
              <a:buNone/>
            </a:pPr>
            <a:r>
              <a:rPr lang="sr-Cyrl-CS" sz="2000" b="1" dirty="0"/>
              <a:t>Свјетлост, ваздух, топлота и вода</a:t>
            </a:r>
          </a:p>
          <a:p>
            <a:pPr>
              <a:buNone/>
            </a:pPr>
            <a:r>
              <a:rPr lang="sr-Cyrl-CS" sz="2000" b="1" dirty="0"/>
              <a:t>за раст биљке значе-СЛОБОДА</a:t>
            </a:r>
            <a:r>
              <a:rPr lang="sr-Cyrl-CS" sz="1400" dirty="0"/>
              <a:t>. 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883791" y="2531117"/>
            <a:ext cx="39561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/>
              <a:t>Услови за раст биљака су:</a:t>
            </a:r>
          </a:p>
          <a:p>
            <a:r>
              <a:rPr lang="sr-Cyrl-BA" sz="2400" dirty="0"/>
              <a:t>-плодно земљиште,</a:t>
            </a:r>
          </a:p>
          <a:p>
            <a:r>
              <a:rPr lang="sr-Cyrl-BA" sz="2400" dirty="0"/>
              <a:t>-вода,</a:t>
            </a:r>
          </a:p>
          <a:p>
            <a:r>
              <a:rPr lang="sr-Cyrl-BA" sz="2400" dirty="0"/>
              <a:t>-ваздух и </a:t>
            </a:r>
          </a:p>
          <a:p>
            <a:r>
              <a:rPr lang="sr-Cyrl-BA" sz="2400" dirty="0"/>
              <a:t>-сунчева свјетлост и </a:t>
            </a:r>
            <a:r>
              <a:rPr lang="sr-Cyrl-BA" sz="2400" dirty="0" smtClean="0"/>
              <a:t>топлота.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871438" y="1357300"/>
            <a:ext cx="576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1</a:t>
            </a:r>
            <a:r>
              <a:rPr lang="sr-Cyrl-BA" sz="2400" dirty="0" smtClean="0"/>
              <a:t>. Који </a:t>
            </a:r>
            <a:r>
              <a:rPr lang="sr-Cyrl-BA" sz="2400" dirty="0"/>
              <a:t>су важни  услови </a:t>
            </a:r>
            <a:r>
              <a:rPr lang="sr-Cyrl-BA" sz="2400" dirty="0" smtClean="0"/>
              <a:t>за раст </a:t>
            </a:r>
            <a:r>
              <a:rPr lang="sr-Cyrl-BA" sz="2400" dirty="0"/>
              <a:t>и развој биљака?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0"/>
            <a:ext cx="8858280" cy="571480"/>
          </a:xfrm>
        </p:spPr>
        <p:txBody>
          <a:bodyPr>
            <a:noAutofit/>
          </a:bodyPr>
          <a:lstStyle/>
          <a:p>
            <a:r>
              <a:rPr lang="sr-Cyrl-CS" sz="3200" u="sng" dirty="0"/>
              <a:t> ОБИЉЕЖЈА БИЉАКА</a:t>
            </a:r>
            <a:endParaRPr lang="en-US" sz="3200" u="sng" dirty="0"/>
          </a:p>
        </p:txBody>
      </p:sp>
      <p:pic>
        <p:nvPicPr>
          <p:cNvPr id="2050" name="Picture 2" descr="C:\Users\win7\Desktop\KALEMLJE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935" y="5000637"/>
            <a:ext cx="2383209" cy="15859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8167702" y="535782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калемљење</a:t>
            </a:r>
            <a:endParaRPr lang="en-US" sz="2400" dirty="0"/>
          </a:p>
        </p:txBody>
      </p:sp>
      <p:pic>
        <p:nvPicPr>
          <p:cNvPr id="2051" name="Picture 3" descr="C:\Users\win7\Desktop\oyiljavan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4" y="3000373"/>
            <a:ext cx="2357454" cy="17680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96264" y="3714752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ожиљавање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07569" y="642918"/>
            <a:ext cx="5621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2</a:t>
            </a:r>
            <a:r>
              <a:rPr lang="sr-Cyrl-BA" sz="2400" dirty="0" smtClean="0"/>
              <a:t>. Која </a:t>
            </a:r>
            <a:r>
              <a:rPr lang="sr-Cyrl-BA" sz="2400" dirty="0"/>
              <a:t>су заједничка обиљежја биљака?</a:t>
            </a:r>
            <a:endParaRPr lang="en-US" sz="2400" dirty="0"/>
          </a:p>
        </p:txBody>
      </p:sp>
      <p:pic>
        <p:nvPicPr>
          <p:cNvPr id="1026" name="Picture 2" descr="C:\Users\win7\Desktop\photosynthesis_13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04" y="1529716"/>
            <a:ext cx="3143272" cy="2537478"/>
          </a:xfrm>
          <a:prstGeom prst="rect">
            <a:avLst/>
          </a:prstGeom>
          <a:noFill/>
        </p:spPr>
      </p:pic>
      <p:pic>
        <p:nvPicPr>
          <p:cNvPr id="1029" name="Picture 5" descr="C:\Users\win7\Desktop\pasulj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404" y="4214818"/>
            <a:ext cx="3107786" cy="2286016"/>
          </a:xfrm>
          <a:prstGeom prst="rect">
            <a:avLst/>
          </a:prstGeom>
          <a:noFill/>
        </p:spPr>
      </p:pic>
      <p:pic>
        <p:nvPicPr>
          <p:cNvPr id="1030" name="Picture 6" descr="C:\Users\win7\Desktop\raymnoyavanje pooolije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5935" y="1214423"/>
            <a:ext cx="2286016" cy="15001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985196" y="1515433"/>
            <a:ext cx="363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помоћу стабљике која је полегла по тлу-вријеже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0"/>
            <a:ext cx="8301038" cy="500042"/>
          </a:xfrm>
        </p:spPr>
        <p:txBody>
          <a:bodyPr>
            <a:normAutofit fontScale="90000"/>
          </a:bodyPr>
          <a:lstStyle/>
          <a:p>
            <a:r>
              <a:rPr lang="sr-Cyrl-CS" sz="3600" u="sng" dirty="0"/>
              <a:t>ДИЈЕЛОВИ БИЉКЕ И ЊИХОВА ФУНКЦИЈА</a:t>
            </a:r>
            <a:endParaRPr lang="en-US" sz="3600" u="sng" dirty="0"/>
          </a:p>
        </p:txBody>
      </p:sp>
      <p:pic>
        <p:nvPicPr>
          <p:cNvPr id="4" name="Picture 1044" descr="k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094" y="1335007"/>
            <a:ext cx="1247756" cy="167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in7\Desktop\STABLO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94" y="3120956"/>
            <a:ext cx="1230720" cy="1643074"/>
          </a:xfrm>
          <a:prstGeom prst="rect">
            <a:avLst/>
          </a:prstGeom>
          <a:noFill/>
        </p:spPr>
      </p:pic>
      <p:pic>
        <p:nvPicPr>
          <p:cNvPr id="1028" name="Picture 4" descr="C:\Users\win7\Desktop\LIST hr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657" y="4906906"/>
            <a:ext cx="1288943" cy="1743078"/>
          </a:xfrm>
          <a:prstGeom prst="rect">
            <a:avLst/>
          </a:prstGeom>
          <a:noFill/>
        </p:spPr>
      </p:pic>
      <p:pic>
        <p:nvPicPr>
          <p:cNvPr id="1030" name="Picture 6" descr="C:\Users\win7\Desktop\cvijet jab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689" y="1298003"/>
            <a:ext cx="2214577" cy="1438867"/>
          </a:xfrm>
          <a:prstGeom prst="rect">
            <a:avLst/>
          </a:prstGeom>
          <a:noFill/>
        </p:spPr>
      </p:pic>
      <p:pic>
        <p:nvPicPr>
          <p:cNvPr id="1031" name="Picture 7" descr="C:\Users\win7\Desktop\plod jabu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127" y="3083952"/>
            <a:ext cx="2118321" cy="12477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95472" y="1628919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причвршћује</a:t>
            </a:r>
          </a:p>
          <a:p>
            <a:r>
              <a:rPr lang="sr-Cyrl-CS" sz="2400" dirty="0"/>
              <a:t>биљку за подлогу, упија воду и храњиве материје из земље.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6163" y="3357004"/>
            <a:ext cx="3730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проводи воду са </a:t>
            </a:r>
            <a:r>
              <a:rPr lang="sr-Cyrl-CS" sz="2400" dirty="0" smtClean="0"/>
              <a:t>хр</a:t>
            </a:r>
            <a:r>
              <a:rPr lang="en-US" sz="2400" dirty="0" smtClean="0"/>
              <a:t>a</a:t>
            </a:r>
            <a:r>
              <a:rPr lang="sr-Cyrl-RS" sz="2400" smtClean="0"/>
              <a:t>нљ</a:t>
            </a:r>
            <a:r>
              <a:rPr lang="sr-Cyrl-CS" sz="2400" smtClean="0"/>
              <a:t>ивим </a:t>
            </a:r>
            <a:r>
              <a:rPr lang="sr-Cyrl-CS" sz="2400" dirty="0"/>
              <a:t>материјама од коријена ка листовима </a:t>
            </a:r>
            <a:r>
              <a:rPr lang="sr-Cyrl-CS" sz="2400"/>
              <a:t>и </a:t>
            </a:r>
            <a:r>
              <a:rPr lang="sr-Cyrl-CS" sz="2400" smtClean="0"/>
              <a:t>цвјетовима </a:t>
            </a:r>
            <a:r>
              <a:rPr lang="sr-Cyrl-CS" sz="2400" dirty="0"/>
              <a:t>(плодовима) 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6163" y="5183858"/>
            <a:ext cx="3568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прави храну за биљку помоћу воде, храњивих материја и сунчеве свјетлости.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8314" y="1648133"/>
            <a:ext cx="289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из којег се ствара плод биљке.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406859" y="3255324"/>
            <a:ext cx="354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/>
              <a:t>биљке настаје из цвијета.</a:t>
            </a:r>
          </a:p>
          <a:p>
            <a:r>
              <a:rPr lang="sr-Cyrl-CS" sz="2400" dirty="0"/>
              <a:t>У плоду се налази сјеме биљке.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361" y="500042"/>
            <a:ext cx="1161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3. Који су основни дијелови биљке и која је њихова функција у расту и развоју биљке?</a:t>
            </a:r>
            <a:endParaRPr lang="en-US" sz="2400" dirty="0"/>
          </a:p>
        </p:txBody>
      </p:sp>
      <p:pic>
        <p:nvPicPr>
          <p:cNvPr id="18" name="Picture 4" descr="jabu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6797" y="4612471"/>
            <a:ext cx="208756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8495688" y="5041098"/>
            <a:ext cx="100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u="sng" dirty="0"/>
              <a:t>Сјеме </a:t>
            </a:r>
            <a:endParaRPr lang="en-US" sz="2400" u="sng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7424118" y="5398288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71018" y="1256213"/>
            <a:ext cx="129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u="sng" dirty="0"/>
              <a:t>Коријен</a:t>
            </a:r>
            <a:r>
              <a:rPr lang="sr-Cyrl-CS" sz="2400" dirty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74725" y="3071252"/>
            <a:ext cx="241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u="sng" dirty="0"/>
              <a:t>Стабло</a:t>
            </a:r>
            <a:endParaRPr lang="en-US" sz="24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2217600" y="4898105"/>
            <a:ext cx="155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u="sng" dirty="0"/>
              <a:t>Лист</a:t>
            </a:r>
            <a:endParaRPr lang="en-US" sz="24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8388347" y="1193633"/>
            <a:ext cx="104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u="sng" dirty="0"/>
              <a:t>Цвијет</a:t>
            </a:r>
            <a:endParaRPr lang="en-US" sz="24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8478982" y="2853119"/>
            <a:ext cx="85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u="sng" dirty="0"/>
              <a:t>Плод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6" grpId="0"/>
      <p:bldP spid="19" grpId="0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0"/>
            <a:ext cx="8301038" cy="571480"/>
          </a:xfrm>
        </p:spPr>
        <p:txBody>
          <a:bodyPr>
            <a:normAutofit fontScale="90000"/>
          </a:bodyPr>
          <a:lstStyle/>
          <a:p>
            <a:r>
              <a:rPr lang="sr-Cyrl-CS" sz="3600" u="sng" dirty="0"/>
              <a:t>МИЈЕЊАЊЕ БИЉКЕ ТОКОМ ГОДИНЕ</a:t>
            </a:r>
            <a:endParaRPr lang="en-US" sz="3600" u="sng" dirty="0"/>
          </a:p>
        </p:txBody>
      </p:sp>
      <p:pic>
        <p:nvPicPr>
          <p:cNvPr id="3074" name="Picture 2" descr="C:\Users\win7\Desktop\DRVO YI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4" y="1571612"/>
            <a:ext cx="2643206" cy="20675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56" y="4290731"/>
            <a:ext cx="2428892" cy="2388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720" y="1142984"/>
            <a:ext cx="247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dirty="0"/>
              <a:t>Дрво јабуке зими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66844" y="3857628"/>
            <a:ext cx="319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dirty="0"/>
              <a:t>Дрво јабуке у прољеће</a:t>
            </a:r>
            <a:endParaRPr lang="en-US" sz="2400" dirty="0"/>
          </a:p>
        </p:txBody>
      </p:sp>
      <p:pic>
        <p:nvPicPr>
          <p:cNvPr id="3076" name="Picture 4" descr="C:\Users\win7\Desktop\jabuka lje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8858" y="1605917"/>
            <a:ext cx="2500330" cy="18728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10380" y="1142984"/>
            <a:ext cx="24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dirty="0"/>
              <a:t>Дрво јабуке љети</a:t>
            </a:r>
            <a:endParaRPr lang="en-US" sz="2400" dirty="0"/>
          </a:p>
        </p:txBody>
      </p:sp>
      <p:pic>
        <p:nvPicPr>
          <p:cNvPr id="3077" name="Picture 5" descr="C:\Users\win7\Desktop\jabuka jes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28" y="4357694"/>
            <a:ext cx="3111522" cy="20002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38942" y="3857628"/>
            <a:ext cx="2692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400" dirty="0"/>
              <a:t>Дрво јабуке у јесен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35560" y="571480"/>
            <a:ext cx="653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4</a:t>
            </a:r>
            <a:r>
              <a:rPr lang="sr-Cyrl-BA" sz="2400" dirty="0" smtClean="0"/>
              <a:t>. Зашто </a:t>
            </a:r>
            <a:r>
              <a:rPr lang="sr-Cyrl-BA" sz="2400" dirty="0"/>
              <a:t>се и како мијења биљка током године?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82" y="0"/>
            <a:ext cx="8472518" cy="642918"/>
          </a:xfrm>
        </p:spPr>
        <p:txBody>
          <a:bodyPr>
            <a:normAutofit/>
          </a:bodyPr>
          <a:lstStyle/>
          <a:p>
            <a:r>
              <a:rPr lang="sr-Cyrl-CS" sz="3200" u="sng" dirty="0" smtClean="0"/>
              <a:t>РАЗЛИКЕ МЕЂУ БИЉКАМА У РАСТУ И РАЗВОЈУ</a:t>
            </a: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381883" y="1071546"/>
            <a:ext cx="233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CS" sz="2400" dirty="0"/>
              <a:t> ЗЕЉАСТЕ</a:t>
            </a:r>
          </a:p>
          <a:p>
            <a:pPr>
              <a:buFontTx/>
              <a:buChar char="-"/>
            </a:pPr>
            <a:r>
              <a:rPr lang="sr-Cyrl-CS" sz="2400" dirty="0"/>
              <a:t> ДРВЕНАСТЕ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09983" y="2500306"/>
            <a:ext cx="6768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ПАПРИКА - </a:t>
            </a:r>
            <a:r>
              <a:rPr lang="sr-Cyrl-CS" sz="2000" dirty="0"/>
              <a:t>зељаста, </a:t>
            </a:r>
            <a:r>
              <a:rPr lang="sr-Cyrl-CS" sz="3200" dirty="0"/>
              <a:t>једногодишња биљка</a:t>
            </a:r>
            <a:endParaRPr lang="en-US" sz="3200" dirty="0"/>
          </a:p>
        </p:txBody>
      </p:sp>
      <p:pic>
        <p:nvPicPr>
          <p:cNvPr id="4099" name="Picture 3" descr="C:\Users\win7\Desktop\MRK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3714752"/>
            <a:ext cx="1928826" cy="1285884"/>
          </a:xfrm>
          <a:prstGeom prst="rect">
            <a:avLst/>
          </a:prstGeom>
          <a:noFill/>
        </p:spPr>
      </p:pic>
      <p:pic>
        <p:nvPicPr>
          <p:cNvPr id="4100" name="Picture 4" descr="C:\Users\win7\Desktop\BRESKVA STAB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2" y="5214951"/>
            <a:ext cx="2000264" cy="14982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09985" y="3857628"/>
            <a:ext cx="600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МРКВА - зељаста</a:t>
            </a:r>
            <a:r>
              <a:rPr lang="sr-Cyrl-CS" sz="2000" dirty="0"/>
              <a:t>, </a:t>
            </a:r>
            <a:r>
              <a:rPr lang="sr-Cyrl-CS" sz="3200" dirty="0"/>
              <a:t>двогодишња биљка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81422" y="5572140"/>
            <a:ext cx="653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БРЕСКВА - дрвенаста, </a:t>
            </a:r>
            <a:r>
              <a:rPr lang="sr-Cyrl-CS" sz="3200" dirty="0" smtClean="0"/>
              <a:t>вишегодишња </a:t>
            </a:r>
            <a:r>
              <a:rPr lang="sr-Cyrl-CS" sz="3200" dirty="0"/>
              <a:t>биљка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11424" y="642918"/>
            <a:ext cx="76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/>
              <a:t>5</a:t>
            </a:r>
            <a:r>
              <a:rPr lang="sr-Cyrl-BA" sz="2400" dirty="0" smtClean="0"/>
              <a:t>. Колико </a:t>
            </a:r>
            <a:r>
              <a:rPr lang="sr-Cyrl-BA" sz="2400" dirty="0"/>
              <a:t>може да траје раст и развој биљака?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9983" y="1071546"/>
            <a:ext cx="272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- ЛИСТОПАДНЕ</a:t>
            </a:r>
            <a:endParaRPr lang="sr-Cyrl-BA" sz="2400" dirty="0"/>
          </a:p>
          <a:p>
            <a:r>
              <a:rPr lang="sr-Cyrl-BA" sz="2400" dirty="0" smtClean="0"/>
              <a:t>- ЧЕТИНАРСКЕ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2" y="2214554"/>
            <a:ext cx="192882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ШУМЕ СУ ПЛУЋА ПЛАНЕТЕ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6818" y="1933361"/>
            <a:ext cx="667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b="1" dirty="0"/>
              <a:t>Посматрајте природу и живите у складу са њом.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9496" y="4005064"/>
            <a:ext cx="911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b="1" dirty="0"/>
              <a:t>АКО ШТИТИМО ПРИРОДУ И ОНА ЋЕ </a:t>
            </a:r>
            <a:r>
              <a:rPr lang="sr-Cyrl-BA" sz="3200" b="1" dirty="0" smtClean="0"/>
              <a:t>НАС ДА ЧУВА</a:t>
            </a:r>
            <a:r>
              <a:rPr lang="sr-Cyrl-BA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354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БИЉКЕ понављање</vt:lpstr>
      <vt:lpstr>PowerPoint Presentation</vt:lpstr>
      <vt:lpstr> ОБИЉЕЖЈА БИЉАКА</vt:lpstr>
      <vt:lpstr>ДИЈЕЛОВИ БИЉКЕ И ЊИХОВА ФУНКЦИЈА</vt:lpstr>
      <vt:lpstr>МИЈЕЊАЊЕ БИЉКЕ ТОКОМ ГОДИНЕ</vt:lpstr>
      <vt:lpstr>РАЗЛИКЕ МЕЂУ БИЉКАМА У РАСТУ И РАЗВОЈУ</vt:lpstr>
      <vt:lpstr>ШУМЕ СУ ПЛУЋА ПЛАНЕТЕ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marina_uciteljica@yahoo.com</cp:lastModifiedBy>
  <cp:revision>81</cp:revision>
  <dcterms:created xsi:type="dcterms:W3CDTF">2020-05-25T17:40:30Z</dcterms:created>
  <dcterms:modified xsi:type="dcterms:W3CDTF">2020-06-01T18:50:17Z</dcterms:modified>
</cp:coreProperties>
</file>