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922967" y="2655767"/>
            <a:ext cx="63460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None/>
              <a:defRPr sz="7466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5400000">
            <a:off x="2470756" y="2112527"/>
            <a:ext cx="1868209" cy="7012940"/>
            <a:chOff x="818425" y="238125"/>
            <a:chExt cx="139557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4" name="Google Shape;34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5" name="Google Shape;35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4" name="Google Shape;44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5" name="Google Shape;45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2" name="Google Shape;52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0" name="Google Shape;60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3" name="Google Shape;63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64" name="Google Shape;64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68" name="Google Shape;68;p2"/>
          <p:cNvGrpSpPr/>
          <p:nvPr/>
        </p:nvGrpSpPr>
        <p:grpSpPr>
          <a:xfrm rot="5400000">
            <a:off x="7853022" y="-2267573"/>
            <a:ext cx="1868209" cy="7012940"/>
            <a:chOff x="818425" y="238125"/>
            <a:chExt cx="1395575" cy="5238750"/>
          </a:xfrm>
        </p:grpSpPr>
        <p:sp>
          <p:nvSpPr>
            <p:cNvPr id="69" name="Google Shape;69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0" name="Google Shape;70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71" name="Google Shape;71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0" name="Google Shape;90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1" name="Google Shape;91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97" name="Google Shape;97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5" name="Google Shape;105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06" name="Google Shape;106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9" name="Google Shape;109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10" name="Google Shape;110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12" name="Google Shape;112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13" name="Google Shape;113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17" name="Google Shape;117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20" name="Google Shape;120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21" name="Google Shape;121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15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"/>
          <p:cNvSpPr txBox="1">
            <a:spLocks noGrp="1"/>
          </p:cNvSpPr>
          <p:nvPr>
            <p:ph type="title"/>
          </p:nvPr>
        </p:nvSpPr>
        <p:spPr>
          <a:xfrm>
            <a:off x="838633" y="782633"/>
            <a:ext cx="8012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"/>
          <p:cNvSpPr txBox="1">
            <a:spLocks noGrp="1"/>
          </p:cNvSpPr>
          <p:nvPr>
            <p:ph type="body" idx="1"/>
          </p:nvPr>
        </p:nvSpPr>
        <p:spPr>
          <a:xfrm>
            <a:off x="838633" y="2006600"/>
            <a:ext cx="8012800" cy="43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✢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9pPr>
          </a:lstStyle>
          <a:p>
            <a:endParaRPr/>
          </a:p>
        </p:txBody>
      </p:sp>
      <p:grpSp>
        <p:nvGrpSpPr>
          <p:cNvPr id="211" name="Google Shape;211;p5"/>
          <p:cNvGrpSpPr/>
          <p:nvPr/>
        </p:nvGrpSpPr>
        <p:grpSpPr>
          <a:xfrm>
            <a:off x="9477656" y="-77473"/>
            <a:ext cx="1868209" cy="7012940"/>
            <a:chOff x="818425" y="238125"/>
            <a:chExt cx="1395575" cy="5238750"/>
          </a:xfrm>
        </p:grpSpPr>
        <p:sp>
          <p:nvSpPr>
            <p:cNvPr id="212" name="Google Shape;212;p5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13" name="Google Shape;213;p5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14" name="Google Shape;214;p5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5" name="Google Shape;215;p5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6" name="Google Shape;216;p5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" name="Google Shape;217;p5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" name="Google Shape;218;p5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" name="Google Shape;219;p5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0" name="Google Shape;220;p5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1" name="Google Shape;221;p5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2" name="Google Shape;222;p5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3" name="Google Shape;223;p5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4" name="Google Shape;224;p5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5" name="Google Shape;225;p5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6" name="Google Shape;226;p5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7" name="Google Shape;227;p5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8" name="Google Shape;228;p5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9" name="Google Shape;229;p5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0" name="Google Shape;230;p5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1" name="Google Shape;231;p5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2" name="Google Shape;232;p5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33" name="Google Shape;233;p5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4" name="Google Shape;234;p5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235" name="Google Shape;235;p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6" name="Google Shape;236;p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7" name="Google Shape;237;p5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8" name="Google Shape;238;p5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9" name="Google Shape;239;p5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0" name="Google Shape;240;p5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44" name="Google Shape;244;p5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245" name="Google Shape;245;p5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7" name="Google Shape;247;p5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48" name="Google Shape;248;p5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249" name="Google Shape;249;p5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0" name="Google Shape;250;p5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1" name="Google Shape;251;p5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52" name="Google Shape;252;p5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253" name="Google Shape;253;p5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4" name="Google Shape;254;p5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55" name="Google Shape;255;p5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256" name="Google Shape;256;p5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7" name="Google Shape;257;p5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8" name="Google Shape;258;p5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60" name="Google Shape;260;p5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63" name="Google Shape;263;p5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264" name="Google Shape;264;p5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68" name="Google Shape;268;p5"/>
          <p:cNvGrpSpPr/>
          <p:nvPr/>
        </p:nvGrpSpPr>
        <p:grpSpPr>
          <a:xfrm rot="-9319279">
            <a:off x="602668" y="1055949"/>
            <a:ext cx="389219" cy="483595"/>
            <a:chOff x="4217025" y="773800"/>
            <a:chExt cx="290750" cy="361250"/>
          </a:xfrm>
        </p:grpSpPr>
        <p:sp>
          <p:nvSpPr>
            <p:cNvPr id="269" name="Google Shape;269;p5"/>
            <p:cNvSpPr/>
            <p:nvPr/>
          </p:nvSpPr>
          <p:spPr>
            <a:xfrm>
              <a:off x="4231125" y="773800"/>
              <a:ext cx="56400" cy="135700"/>
            </a:xfrm>
            <a:custGeom>
              <a:avLst/>
              <a:gdLst/>
              <a:ahLst/>
              <a:cxnLst/>
              <a:rect l="l" t="t" r="r" b="b"/>
              <a:pathLst>
                <a:path w="2256" h="5428" extrusionOk="0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4291025" y="858375"/>
              <a:ext cx="216750" cy="109275"/>
            </a:xfrm>
            <a:custGeom>
              <a:avLst/>
              <a:gdLst/>
              <a:ahLst/>
              <a:cxnLst/>
              <a:rect l="l" t="t" r="r" b="b"/>
              <a:pathLst>
                <a:path w="8670" h="4371" extrusionOk="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4217025" y="1004625"/>
              <a:ext cx="68750" cy="130425"/>
            </a:xfrm>
            <a:custGeom>
              <a:avLst/>
              <a:gdLst/>
              <a:ahLst/>
              <a:cxnLst/>
              <a:rect l="l" t="t" r="r" b="b"/>
              <a:pathLst>
                <a:path w="2750" h="5217" extrusionOk="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2" name="Google Shape;272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5536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6"/>
          <p:cNvSpPr txBox="1">
            <a:spLocks noGrp="1"/>
          </p:cNvSpPr>
          <p:nvPr>
            <p:ph type="title"/>
          </p:nvPr>
        </p:nvSpPr>
        <p:spPr>
          <a:xfrm>
            <a:off x="838633" y="782633"/>
            <a:ext cx="8012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6"/>
          <p:cNvSpPr txBox="1">
            <a:spLocks noGrp="1"/>
          </p:cNvSpPr>
          <p:nvPr>
            <p:ph type="body" idx="1"/>
          </p:nvPr>
        </p:nvSpPr>
        <p:spPr>
          <a:xfrm>
            <a:off x="838633" y="2108200"/>
            <a:ext cx="3889200" cy="4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✢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9pPr>
          </a:lstStyle>
          <a:p>
            <a:endParaRPr/>
          </a:p>
        </p:txBody>
      </p:sp>
      <p:sp>
        <p:nvSpPr>
          <p:cNvPr id="276" name="Google Shape;276;p6"/>
          <p:cNvSpPr txBox="1">
            <a:spLocks noGrp="1"/>
          </p:cNvSpPr>
          <p:nvPr>
            <p:ph type="body" idx="2"/>
          </p:nvPr>
        </p:nvSpPr>
        <p:spPr>
          <a:xfrm>
            <a:off x="4962177" y="2108200"/>
            <a:ext cx="3889200" cy="400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800"/>
              </a:spcBef>
              <a:spcAft>
                <a:spcPts val="0"/>
              </a:spcAft>
              <a:buSzPts val="1400"/>
              <a:buChar char="✢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9pPr>
          </a:lstStyle>
          <a:p>
            <a:endParaRPr/>
          </a:p>
        </p:txBody>
      </p:sp>
      <p:grpSp>
        <p:nvGrpSpPr>
          <p:cNvPr id="277" name="Google Shape;277;p6"/>
          <p:cNvGrpSpPr/>
          <p:nvPr/>
        </p:nvGrpSpPr>
        <p:grpSpPr>
          <a:xfrm>
            <a:off x="9477656" y="-77473"/>
            <a:ext cx="1868209" cy="7012940"/>
            <a:chOff x="818425" y="238125"/>
            <a:chExt cx="1395575" cy="5238750"/>
          </a:xfrm>
        </p:grpSpPr>
        <p:sp>
          <p:nvSpPr>
            <p:cNvPr id="278" name="Google Shape;278;p6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79" name="Google Shape;279;p6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80" name="Google Shape;280;p6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1" name="Google Shape;281;p6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2" name="Google Shape;282;p6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3" name="Google Shape;283;p6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4" name="Google Shape;284;p6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5" name="Google Shape;285;p6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6" name="Google Shape;286;p6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7" name="Google Shape;287;p6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8" name="Google Shape;288;p6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9" name="Google Shape;289;p6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0" name="Google Shape;290;p6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1" name="Google Shape;291;p6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2" name="Google Shape;292;p6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3" name="Google Shape;293;p6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4" name="Google Shape;294;p6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5" name="Google Shape;295;p6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6" name="Google Shape;296;p6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7" name="Google Shape;297;p6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8" name="Google Shape;298;p6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99" name="Google Shape;299;p6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00" name="Google Shape;300;p6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01" name="Google Shape;301;p6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2" name="Google Shape;302;p6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3" name="Google Shape;303;p6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4" name="Google Shape;304;p6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5" name="Google Shape;305;p6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06" name="Google Shape;306;p6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10" name="Google Shape;310;p6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311" name="Google Shape;311;p6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2" name="Google Shape;312;p6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3" name="Google Shape;313;p6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14" name="Google Shape;314;p6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315" name="Google Shape;315;p6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6" name="Google Shape;316;p6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7" name="Google Shape;317;p6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18" name="Google Shape;318;p6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319" name="Google Shape;319;p6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0" name="Google Shape;320;p6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21" name="Google Shape;321;p6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322" name="Google Shape;322;p6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3" name="Google Shape;323;p6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4" name="Google Shape;324;p6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5" name="Google Shape;325;p6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26" name="Google Shape;326;p6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6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29" name="Google Shape;329;p6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330" name="Google Shape;330;p6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1" name="Google Shape;331;p6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2" name="Google Shape;332;p6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3" name="Google Shape;333;p6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34" name="Google Shape;334;p6"/>
          <p:cNvGrpSpPr/>
          <p:nvPr/>
        </p:nvGrpSpPr>
        <p:grpSpPr>
          <a:xfrm rot="-9319279">
            <a:off x="602668" y="1055949"/>
            <a:ext cx="389219" cy="483595"/>
            <a:chOff x="4217025" y="773800"/>
            <a:chExt cx="290750" cy="361250"/>
          </a:xfrm>
        </p:grpSpPr>
        <p:sp>
          <p:nvSpPr>
            <p:cNvPr id="335" name="Google Shape;335;p6"/>
            <p:cNvSpPr/>
            <p:nvPr/>
          </p:nvSpPr>
          <p:spPr>
            <a:xfrm>
              <a:off x="4231125" y="773800"/>
              <a:ext cx="56400" cy="135700"/>
            </a:xfrm>
            <a:custGeom>
              <a:avLst/>
              <a:gdLst/>
              <a:ahLst/>
              <a:cxnLst/>
              <a:rect l="l" t="t" r="r" b="b"/>
              <a:pathLst>
                <a:path w="2256" h="5428" extrusionOk="0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4291025" y="858375"/>
              <a:ext cx="216750" cy="109275"/>
            </a:xfrm>
            <a:custGeom>
              <a:avLst/>
              <a:gdLst/>
              <a:ahLst/>
              <a:cxnLst/>
              <a:rect l="l" t="t" r="r" b="b"/>
              <a:pathLst>
                <a:path w="8670" h="4371" extrusionOk="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6"/>
            <p:cNvSpPr/>
            <p:nvPr/>
          </p:nvSpPr>
          <p:spPr>
            <a:xfrm>
              <a:off x="4217025" y="1004625"/>
              <a:ext cx="68750" cy="130425"/>
            </a:xfrm>
            <a:custGeom>
              <a:avLst/>
              <a:gdLst/>
              <a:ahLst/>
              <a:cxnLst/>
              <a:rect l="l" t="t" r="r" b="b"/>
              <a:pathLst>
                <a:path w="2750" h="5217" extrusionOk="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38" name="Google Shape;338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352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"/>
          <p:cNvSpPr txBox="1">
            <a:spLocks noGrp="1"/>
          </p:cNvSpPr>
          <p:nvPr>
            <p:ph type="title"/>
          </p:nvPr>
        </p:nvSpPr>
        <p:spPr>
          <a:xfrm>
            <a:off x="838633" y="782633"/>
            <a:ext cx="8012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408" name="Google Shape;408;p8"/>
          <p:cNvGrpSpPr/>
          <p:nvPr/>
        </p:nvGrpSpPr>
        <p:grpSpPr>
          <a:xfrm>
            <a:off x="9477656" y="-77473"/>
            <a:ext cx="1868209" cy="7012940"/>
            <a:chOff x="818425" y="238125"/>
            <a:chExt cx="1395575" cy="5238750"/>
          </a:xfrm>
        </p:grpSpPr>
        <p:sp>
          <p:nvSpPr>
            <p:cNvPr id="409" name="Google Shape;409;p8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10" name="Google Shape;410;p8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411" name="Google Shape;411;p8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2" name="Google Shape;412;p8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3" name="Google Shape;413;p8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4" name="Google Shape;414;p8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5" name="Google Shape;415;p8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6" name="Google Shape;416;p8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7" name="Google Shape;417;p8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8" name="Google Shape;418;p8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9" name="Google Shape;419;p8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0" name="Google Shape;420;p8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1" name="Google Shape;421;p8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2" name="Google Shape;422;p8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3" name="Google Shape;423;p8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4" name="Google Shape;424;p8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5" name="Google Shape;425;p8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6" name="Google Shape;426;p8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7" name="Google Shape;427;p8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8" name="Google Shape;428;p8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9" name="Google Shape;429;p8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30" name="Google Shape;430;p8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31" name="Google Shape;431;p8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432" name="Google Shape;432;p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3" name="Google Shape;433;p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4" name="Google Shape;434;p8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5" name="Google Shape;435;p8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6" name="Google Shape;436;p8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37" name="Google Shape;437;p8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8" name="Google Shape;438;p8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8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41" name="Google Shape;441;p8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42" name="Google Shape;442;p8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3" name="Google Shape;443;p8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4" name="Google Shape;444;p8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45" name="Google Shape;445;p8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46" name="Google Shape;446;p8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7" name="Google Shape;447;p8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8" name="Google Shape;448;p8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49" name="Google Shape;449;p8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450" name="Google Shape;450;p8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1" name="Google Shape;451;p8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52" name="Google Shape;452;p8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453" name="Google Shape;453;p8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4" name="Google Shape;454;p8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5" name="Google Shape;455;p8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6" name="Google Shape;456;p8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57" name="Google Shape;457;p8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60" name="Google Shape;460;p8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461" name="Google Shape;461;p8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2" name="Google Shape;462;p8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3" name="Google Shape;463;p8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4" name="Google Shape;464;p8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465" name="Google Shape;465;p8"/>
          <p:cNvGrpSpPr/>
          <p:nvPr/>
        </p:nvGrpSpPr>
        <p:grpSpPr>
          <a:xfrm rot="-9319279">
            <a:off x="602668" y="1055949"/>
            <a:ext cx="389219" cy="483595"/>
            <a:chOff x="4217025" y="773800"/>
            <a:chExt cx="290750" cy="361250"/>
          </a:xfrm>
        </p:grpSpPr>
        <p:sp>
          <p:nvSpPr>
            <p:cNvPr id="466" name="Google Shape;466;p8"/>
            <p:cNvSpPr/>
            <p:nvPr/>
          </p:nvSpPr>
          <p:spPr>
            <a:xfrm>
              <a:off x="4231125" y="773800"/>
              <a:ext cx="56400" cy="135700"/>
            </a:xfrm>
            <a:custGeom>
              <a:avLst/>
              <a:gdLst/>
              <a:ahLst/>
              <a:cxnLst/>
              <a:rect l="l" t="t" r="r" b="b"/>
              <a:pathLst>
                <a:path w="2256" h="5428" extrusionOk="0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4291025" y="858375"/>
              <a:ext cx="216750" cy="109275"/>
            </a:xfrm>
            <a:custGeom>
              <a:avLst/>
              <a:gdLst/>
              <a:ahLst/>
              <a:cxnLst/>
              <a:rect l="l" t="t" r="r" b="b"/>
              <a:pathLst>
                <a:path w="8670" h="4371" extrusionOk="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4217025" y="1004625"/>
              <a:ext cx="68750" cy="130425"/>
            </a:xfrm>
            <a:custGeom>
              <a:avLst/>
              <a:gdLst/>
              <a:ahLst/>
              <a:cxnLst/>
              <a:rect l="l" t="t" r="r" b="b"/>
              <a:pathLst>
                <a:path w="2750" h="5217" extrusionOk="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69" name="Google Shape;469;p8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4799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633" y="782633"/>
            <a:ext cx="801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633" y="2006600"/>
            <a:ext cx="8012800" cy="41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euton"/>
              <a:buChar char="✢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euton"/>
              <a:buChar char="○"/>
              <a:defRPr sz="2400">
                <a:solidFill>
                  <a:schemeClr val="dk1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lvl="1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lvl="2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lvl="3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lvl="4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lvl="5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lvl="6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lvl="7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lvl="8" algn="r">
              <a:buNone/>
              <a:defRPr sz="1600">
                <a:solidFill>
                  <a:schemeClr val="dk2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849041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2" y="950845"/>
            <a:ext cx="8715512" cy="1699591"/>
          </a:xfrm>
        </p:spPr>
        <p:txBody>
          <a:bodyPr/>
          <a:lstStyle/>
          <a:p>
            <a:r>
              <a:rPr lang="sr-Cyrl-BA" sz="440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ХОДАЊЕ ПО РАВНОЈ ЛИНИЈИ </a:t>
            </a:r>
            <a:endParaRPr lang="en-US" sz="440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97BFAC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lang="en" kern="0">
              <a:solidFill>
                <a:srgbClr val="97BFAC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id="{6B38E196-A752-4732-A176-24D671836BF7}"/>
              </a:ext>
            </a:extLst>
          </p:cNvPr>
          <p:cNvSpPr txBox="1"/>
          <p:nvPr/>
        </p:nvSpPr>
        <p:spPr>
          <a:xfrm>
            <a:off x="404191" y="6333135"/>
            <a:ext cx="6553200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SzPct val="100000"/>
              <a:buFont typeface="Arial" pitchFamily="34" charset="0"/>
              <a:buNone/>
              <a:defRPr/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ФИЗИЧКО ВАСПИТАЊЕ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09D060-A9CA-4BCD-B87C-6B442FAC7E25}"/>
              </a:ext>
            </a:extLst>
          </p:cNvPr>
          <p:cNvSpPr txBox="1">
            <a:spLocks/>
          </p:cNvSpPr>
          <p:nvPr/>
        </p:nvSpPr>
        <p:spPr>
          <a:xfrm>
            <a:off x="812802" y="1480931"/>
            <a:ext cx="9119703" cy="2339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Yellowtail"/>
              <a:buNone/>
              <a:defRPr sz="3000" b="0" i="0" u="none" strike="noStrike" cap="none">
                <a:solidFill>
                  <a:schemeClr val="dk2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>
            <a:pPr algn="ctr"/>
            <a:r>
              <a:rPr lang="sr-Cyrl-BA" sz="4400" kern="0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Атлетика </a:t>
            </a:r>
            <a:endParaRPr lang="en-US" sz="4400" kern="0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26393"/>
      </p:ext>
    </p:extLst>
  </p:cSld>
  <p:clrMapOvr>
    <a:masterClrMapping/>
  </p:clrMapOvr>
</p:sld>
</file>

<file path=ppt/theme/theme1.xml><?xml version="1.0" encoding="utf-8"?>
<a:theme xmlns:a="http://schemas.openxmlformats.org/drawingml/2006/main" name="Ceres template">
  <a:themeElements>
    <a:clrScheme name="Custom 347">
      <a:dk1>
        <a:srgbClr val="666666"/>
      </a:dk1>
      <a:lt1>
        <a:srgbClr val="FFFFFF"/>
      </a:lt1>
      <a:dk2>
        <a:srgbClr val="97BFAC"/>
      </a:dk2>
      <a:lt2>
        <a:srgbClr val="F3F3F3"/>
      </a:lt2>
      <a:accent1>
        <a:srgbClr val="8EBC71"/>
      </a:accent1>
      <a:accent2>
        <a:srgbClr val="BDCC64"/>
      </a:accent2>
      <a:accent3>
        <a:srgbClr val="EDDC7A"/>
      </a:accent3>
      <a:accent4>
        <a:srgbClr val="F7CA0F"/>
      </a:accent4>
      <a:accent5>
        <a:srgbClr val="F7B228"/>
      </a:accent5>
      <a:accent6>
        <a:srgbClr val="DDAC6C"/>
      </a:accent6>
      <a:hlink>
        <a:srgbClr val="97BFA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Široki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Neuton</vt:lpstr>
      <vt:lpstr>Times New Roman</vt:lpstr>
      <vt:lpstr>Yellowtail</vt:lpstr>
      <vt:lpstr>Ceres template</vt:lpstr>
      <vt:lpstr>ХОДАЊЕ ПО РАВНОЈ ЛИНИЈИ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Dragana Brkić</dc:creator>
  <cp:lastModifiedBy>Dragana Brkić</cp:lastModifiedBy>
  <cp:revision>3</cp:revision>
  <dcterms:created xsi:type="dcterms:W3CDTF">2020-11-06T23:54:54Z</dcterms:created>
  <dcterms:modified xsi:type="dcterms:W3CDTF">2020-11-07T00:24:25Z</dcterms:modified>
</cp:coreProperties>
</file>