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511227D-CA5F-48B5-AE0B-3D9DB157C804}" type="datetimeFigureOut">
              <a:rPr lang="sr-Latn-CS" smtClean="0"/>
              <a:pPr/>
              <a:t>9.11.2020.</a:t>
            </a:fld>
            <a:endParaRPr lang="sr-Latn-B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33E0482-6BA0-4698-AB09-DAB67C1E23B8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sr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1227D-CA5F-48B5-AE0B-3D9DB157C804}" type="datetimeFigureOut">
              <a:rPr lang="sr-Latn-CS" smtClean="0"/>
              <a:pPr/>
              <a:t>9.11.2020.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3E0482-6BA0-4698-AB09-DAB67C1E23B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1227D-CA5F-48B5-AE0B-3D9DB157C804}" type="datetimeFigureOut">
              <a:rPr lang="sr-Latn-CS" smtClean="0"/>
              <a:pPr/>
              <a:t>9.11.2020.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3E0482-6BA0-4698-AB09-DAB67C1E23B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1227D-CA5F-48B5-AE0B-3D9DB157C804}" type="datetimeFigureOut">
              <a:rPr lang="sr-Latn-CS" smtClean="0"/>
              <a:pPr/>
              <a:t>9.11.2020.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3E0482-6BA0-4698-AB09-DAB67C1E23B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511227D-CA5F-48B5-AE0B-3D9DB157C804}" type="datetimeFigureOut">
              <a:rPr lang="sr-Latn-CS" smtClean="0"/>
              <a:pPr/>
              <a:t>9.11.2020.</a:t>
            </a:fld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33E0482-6BA0-4698-AB09-DAB67C1E23B8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sr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1227D-CA5F-48B5-AE0B-3D9DB157C804}" type="datetimeFigureOut">
              <a:rPr lang="sr-Latn-CS" smtClean="0"/>
              <a:pPr/>
              <a:t>9.11.2020.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33E0482-6BA0-4698-AB09-DAB67C1E23B8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1227D-CA5F-48B5-AE0B-3D9DB157C804}" type="datetimeFigureOut">
              <a:rPr lang="sr-Latn-CS" smtClean="0"/>
              <a:pPr/>
              <a:t>9.11.2020.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33E0482-6BA0-4698-AB09-DAB67C1E23B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1227D-CA5F-48B5-AE0B-3D9DB157C804}" type="datetimeFigureOut">
              <a:rPr lang="sr-Latn-CS" smtClean="0"/>
              <a:pPr/>
              <a:t>9.11.2020.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3E0482-6BA0-4698-AB09-DAB67C1E23B8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1227D-CA5F-48B5-AE0B-3D9DB157C804}" type="datetimeFigureOut">
              <a:rPr lang="sr-Latn-CS" smtClean="0"/>
              <a:pPr/>
              <a:t>9.11.2020.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3E0482-6BA0-4698-AB09-DAB67C1E23B8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511227D-CA5F-48B5-AE0B-3D9DB157C804}" type="datetimeFigureOut">
              <a:rPr lang="sr-Latn-CS" smtClean="0"/>
              <a:pPr/>
              <a:t>9.11.2020.</a:t>
            </a:fld>
            <a:endParaRPr lang="sr-Latn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33E0482-6BA0-4698-AB09-DAB67C1E23B8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sr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511227D-CA5F-48B5-AE0B-3D9DB157C804}" type="datetimeFigureOut">
              <a:rPr lang="sr-Latn-CS" smtClean="0"/>
              <a:pPr/>
              <a:t>9.11.2020.</a:t>
            </a:fld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33E0482-6BA0-4698-AB09-DAB67C1E23B8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sr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sr-Latn-BA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511227D-CA5F-48B5-AE0B-3D9DB157C804}" type="datetimeFigureOut">
              <a:rPr lang="sr-Latn-CS" smtClean="0"/>
              <a:pPr/>
              <a:t>9.11.2020.</a:t>
            </a:fld>
            <a:endParaRPr lang="sr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33E0482-6BA0-4698-AB09-DAB67C1E23B8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234" y="381000"/>
            <a:ext cx="8229600" cy="3552056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sr-Cyrl-BA" dirty="0" smtClean="0"/>
              <a:t/>
            </a:r>
            <a:br>
              <a:rPr lang="sr-Cyrl-BA" dirty="0" smtClean="0"/>
            </a:br>
            <a:r>
              <a:rPr lang="sr-Cyrl-BA" dirty="0" smtClean="0"/>
              <a:t>ПОКРШТАВАЊЕ </a:t>
            </a:r>
            <a:r>
              <a:rPr lang="sr-Cyrl-BA" dirty="0" smtClean="0"/>
              <a:t>ЈУЖНИХ </a:t>
            </a:r>
            <a:r>
              <a:rPr lang="sr-Cyrl-BA" dirty="0" smtClean="0"/>
              <a:t>СЛОВЕНА</a:t>
            </a:r>
            <a:br>
              <a:rPr lang="sr-Cyrl-BA" dirty="0" smtClean="0"/>
            </a:br>
            <a:r>
              <a:rPr lang="sr-Cyrl-BA" dirty="0" smtClean="0"/>
              <a:t>и њихова рана култура </a:t>
            </a:r>
            <a:endParaRPr lang="sr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234" y="4941168"/>
            <a:ext cx="8229600" cy="1440160"/>
          </a:xfrm>
        </p:spPr>
        <p:txBody>
          <a:bodyPr/>
          <a:lstStyle/>
          <a:p>
            <a:pPr algn="l"/>
            <a:r>
              <a:rPr lang="sr-Cyrl-BA" sz="2400" dirty="0"/>
              <a:t>НАСТАВНИК: Љубица Моравац</a:t>
            </a:r>
          </a:p>
          <a:p>
            <a:pPr algn="l"/>
            <a:r>
              <a:rPr lang="sr-Cyrl-BA" sz="2400" dirty="0"/>
              <a:t>ШКОЛА: ЈУ ОШ „Никола Тесла“</a:t>
            </a:r>
          </a:p>
          <a:p>
            <a:pPr algn="l"/>
            <a:r>
              <a:rPr lang="sr-Cyrl-BA" sz="2400" dirty="0"/>
              <a:t>МЈЕСТО: Прњавор </a:t>
            </a:r>
          </a:p>
          <a:p>
            <a:endParaRPr lang="sr-Cyrl-RS" dirty="0" smtClean="0"/>
          </a:p>
          <a:p>
            <a:endParaRPr lang="sr-Cyrl-RS" dirty="0"/>
          </a:p>
          <a:p>
            <a:endParaRPr lang="sr-Latn-B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100" y="1214422"/>
          <a:ext cx="764387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387"/>
                <a:gridCol w="764387"/>
                <a:gridCol w="764387"/>
                <a:gridCol w="764387"/>
                <a:gridCol w="585790"/>
                <a:gridCol w="942984"/>
                <a:gridCol w="764387"/>
                <a:gridCol w="764387"/>
                <a:gridCol w="764387"/>
                <a:gridCol w="764387"/>
              </a:tblGrid>
              <a:tr h="370840">
                <a:tc>
                  <a:txBody>
                    <a:bodyPr/>
                    <a:lstStyle/>
                    <a:p>
                      <a:r>
                        <a:rPr lang="sr-Latn-BA" dirty="0" smtClean="0"/>
                        <a:t>V</a:t>
                      </a:r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VI</a:t>
                      </a:r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VII</a:t>
                      </a:r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VIII</a:t>
                      </a:r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IX </a:t>
                      </a:r>
                      <a:endParaRPr lang="sr-Latn-BA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X</a:t>
                      </a:r>
                      <a:endParaRPr lang="sr-Latn-BA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XI</a:t>
                      </a:r>
                      <a:endParaRPr lang="sr-Latn-BA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XII</a:t>
                      </a:r>
                      <a:endParaRPr lang="sr-Latn-BA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XIII</a:t>
                      </a:r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dirty="0" smtClean="0"/>
                        <a:t>XIV</a:t>
                      </a:r>
                      <a:endParaRPr lang="sr-Latn-B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РАД У  ВЕЛИКОМОРАВСКОЈ КНЕЖЕВИНИ 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Проповиједи на народном језику </a:t>
            </a:r>
          </a:p>
          <a:p>
            <a:r>
              <a:rPr lang="sr-Cyrl-BA" dirty="0" smtClean="0"/>
              <a:t>Повећан број хришћана </a:t>
            </a:r>
          </a:p>
          <a:p>
            <a:r>
              <a:rPr lang="sr-Cyrl-BA" dirty="0" smtClean="0"/>
              <a:t>О</a:t>
            </a:r>
            <a:r>
              <a:rPr lang="sr-Cyrl-BA" dirty="0" smtClean="0"/>
              <a:t>птужбе </a:t>
            </a:r>
            <a:r>
              <a:rPr lang="sr-Cyrl-BA" dirty="0" smtClean="0"/>
              <a:t>њемачких свештеника </a:t>
            </a:r>
          </a:p>
          <a:p>
            <a:r>
              <a:rPr lang="sr-Cyrl-BA" dirty="0" smtClean="0"/>
              <a:t>Позив папе </a:t>
            </a:r>
          </a:p>
          <a:p>
            <a:r>
              <a:rPr lang="sr-Cyrl-BA" dirty="0" smtClean="0"/>
              <a:t>Константин (Ћирило</a:t>
            </a:r>
            <a:r>
              <a:rPr lang="sr-Cyrl-BA" dirty="0" smtClean="0"/>
              <a:t>) – умире у Риму </a:t>
            </a:r>
          </a:p>
          <a:p>
            <a:r>
              <a:rPr lang="sr-Cyrl-BA" dirty="0" smtClean="0"/>
              <a:t>Повратак Методија у Моравску </a:t>
            </a:r>
            <a:endParaRPr lang="sr-Latn-B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Рад ученика Ћирила и Методија 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Прогон ученика Ћирила и Методија </a:t>
            </a:r>
          </a:p>
          <a:p>
            <a:r>
              <a:rPr lang="sr-Cyrl-BA" dirty="0" smtClean="0"/>
              <a:t>Доња Панонија </a:t>
            </a:r>
          </a:p>
          <a:p>
            <a:r>
              <a:rPr lang="sr-Cyrl-BA" dirty="0" smtClean="0"/>
              <a:t>Балканско полуострво </a:t>
            </a:r>
          </a:p>
          <a:p>
            <a:r>
              <a:rPr lang="sr-Cyrl-BA" dirty="0" smtClean="0"/>
              <a:t>Охрид – вјерски и културни центар Јужних Словена </a:t>
            </a:r>
          </a:p>
          <a:p>
            <a:r>
              <a:rPr lang="sr-Cyrl-BA" dirty="0" smtClean="0"/>
              <a:t>Климент и Наум </a:t>
            </a:r>
          </a:p>
          <a:p>
            <a:r>
              <a:rPr lang="sr-Cyrl-BA" dirty="0"/>
              <a:t> </a:t>
            </a:r>
            <a:r>
              <a:rPr lang="sr-Cyrl-BA" dirty="0" smtClean="0"/>
              <a:t>ћирилица </a:t>
            </a:r>
            <a:endParaRPr lang="sr-Latn-B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Климент и Наум </a:t>
            </a:r>
            <a:endParaRPr lang="sr-Latn-BA" dirty="0"/>
          </a:p>
        </p:txBody>
      </p:sp>
      <p:pic>
        <p:nvPicPr>
          <p:cNvPr id="6" name="Content Placeholder 5" descr="Климентова ћирилица&#10;&#10;Климент&#10;&#10;Наум&#10;&#10; 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57841" y="1646238"/>
            <a:ext cx="602831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RS" sz="3200" dirty="0" smtClean="0"/>
              <a:t>ЗАДАТАК</a:t>
            </a:r>
            <a:endParaRPr lang="sr-Latn-B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Допуни подсјетник </a:t>
            </a:r>
            <a:r>
              <a:rPr lang="sr-Cyrl-BA" dirty="0" smtClean="0"/>
              <a:t>сљедећим </a:t>
            </a:r>
            <a:r>
              <a:rPr lang="sr-Cyrl-BA" dirty="0" smtClean="0"/>
              <a:t>ријечима </a:t>
            </a:r>
          </a:p>
          <a:p>
            <a:r>
              <a:rPr lang="sr-Cyrl-BA" dirty="0" smtClean="0"/>
              <a:t>Страна 75.</a:t>
            </a:r>
            <a:endParaRPr lang="sr-Latn-B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Почеци покрштавања 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5048"/>
            <a:ext cx="8229600" cy="4526280"/>
          </a:xfrm>
        </p:spPr>
        <p:txBody>
          <a:bodyPr/>
          <a:lstStyle/>
          <a:p>
            <a:r>
              <a:rPr lang="sr-Cyrl-BA" dirty="0" smtClean="0"/>
              <a:t>Које вјере су били Јужни Словени када су се доселили на Балканско полуострво и Источне Алпе ? </a:t>
            </a:r>
          </a:p>
          <a:p>
            <a:r>
              <a:rPr lang="sr-Cyrl-BA" dirty="0" smtClean="0"/>
              <a:t>Између којих моћних држава су се нашли Јужни Словени у раном средњем вијеку ? </a:t>
            </a:r>
          </a:p>
          <a:p>
            <a:r>
              <a:rPr lang="sr-Cyrl-BA" dirty="0" smtClean="0"/>
              <a:t>Који народи припадају Јужним Словенима данас и које су вјере ? </a:t>
            </a:r>
            <a:endParaRPr lang="sr-Latn-B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Почеци покрштавања 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Паганско становништво</a:t>
            </a:r>
          </a:p>
          <a:p>
            <a:r>
              <a:rPr lang="sr-Cyrl-BA" dirty="0" smtClean="0"/>
              <a:t>Утицај са истока – Византија </a:t>
            </a:r>
          </a:p>
          <a:p>
            <a:r>
              <a:rPr lang="sr-Cyrl-BA" dirty="0" smtClean="0"/>
              <a:t>Утицај са запада – Франачка држава </a:t>
            </a:r>
          </a:p>
          <a:p>
            <a:r>
              <a:rPr lang="sr-Cyrl-BA" dirty="0" smtClean="0"/>
              <a:t>Ширењем хришћанства – шири се страни културни утицај </a:t>
            </a:r>
          </a:p>
          <a:p>
            <a:r>
              <a:rPr lang="sr-Cyrl-BA" dirty="0" smtClean="0"/>
              <a:t>Јужни Словени нису радо примали нову вјеру  </a:t>
            </a:r>
          </a:p>
          <a:p>
            <a:endParaRPr lang="sr-Latn-B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Франачки утицај 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Хрвати – Нинска бискупија </a:t>
            </a:r>
          </a:p>
          <a:p>
            <a:r>
              <a:rPr lang="sr-Cyrl-BA" dirty="0" smtClean="0"/>
              <a:t>Латински језик </a:t>
            </a:r>
          </a:p>
          <a:p>
            <a:r>
              <a:rPr lang="sr-Cyrl-BA" dirty="0" smtClean="0"/>
              <a:t>Словенци </a:t>
            </a:r>
          </a:p>
          <a:p>
            <a:r>
              <a:rPr lang="sr-Cyrl-BA" dirty="0"/>
              <a:t> </a:t>
            </a:r>
            <a:r>
              <a:rPr lang="sr-Cyrl-BA" dirty="0" smtClean="0"/>
              <a:t>кнез Борут </a:t>
            </a:r>
          </a:p>
          <a:p>
            <a:r>
              <a:rPr lang="sr-Cyrl-BA" dirty="0" smtClean="0"/>
              <a:t>Устанци против хришћанских проповједника </a:t>
            </a:r>
            <a:endParaRPr lang="sr-Latn-B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Византијски утицај 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Дио Јужних Словена и  Источни Словени </a:t>
            </a:r>
          </a:p>
          <a:p>
            <a:r>
              <a:rPr lang="sr-Cyrl-BA" dirty="0" smtClean="0"/>
              <a:t>Ширењем хришћанства – шири се византијски културни утицај </a:t>
            </a:r>
          </a:p>
          <a:p>
            <a:r>
              <a:rPr lang="sr-Cyrl-BA" dirty="0" smtClean="0"/>
              <a:t>Појединачно покрштавање </a:t>
            </a:r>
          </a:p>
          <a:p>
            <a:r>
              <a:rPr lang="sr-Cyrl-BA" dirty="0" smtClean="0"/>
              <a:t>Покрштавање под утицајем владајуће класе </a:t>
            </a:r>
          </a:p>
          <a:p>
            <a:r>
              <a:rPr lang="sr-Cyrl-BA" dirty="0" smtClean="0"/>
              <a:t>Хришћанска имена </a:t>
            </a:r>
            <a:endParaRPr lang="sr-Latn-B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Мисија Ћирила и Методија 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BA" dirty="0" smtClean="0"/>
          </a:p>
          <a:p>
            <a:endParaRPr lang="sr-Latn-BA" dirty="0"/>
          </a:p>
        </p:txBody>
      </p:sp>
      <p:pic>
        <p:nvPicPr>
          <p:cNvPr id="4" name="Picture 3" descr="и других Јужних Словена - ppt скинут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071678"/>
            <a:ext cx="576072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Великоморавска кнежевина </a:t>
            </a:r>
            <a:endParaRPr lang="sr-Latn-BA" dirty="0"/>
          </a:p>
        </p:txBody>
      </p:sp>
      <p:pic>
        <p:nvPicPr>
          <p:cNvPr id="4" name="Content Placeholder 3" descr="1.Teritorija Velikomoravske prikazana na mapi Evrope tokom vladavine Svetopluka I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90750" y="1842294"/>
            <a:ext cx="476250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Мисија Ћирила и Методија 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Великоморавски кнез Растислав </a:t>
            </a:r>
          </a:p>
          <a:p>
            <a:r>
              <a:rPr lang="sr-Cyrl-BA" dirty="0" smtClean="0"/>
              <a:t>Молба византијском цару – да му пошаље мисионаре да шире хришћанство на народном језику </a:t>
            </a:r>
          </a:p>
          <a:p>
            <a:r>
              <a:rPr lang="sr-Cyrl-BA" dirty="0" smtClean="0"/>
              <a:t>Константин и Методије – глагољица </a:t>
            </a:r>
          </a:p>
          <a:p>
            <a:r>
              <a:rPr lang="sr-Cyrl-BA" dirty="0" smtClean="0"/>
              <a:t>Преводе књиге на словенски језика за потребе богослужења </a:t>
            </a:r>
            <a:endParaRPr lang="sr-Latn-B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Прво словенско писмо </a:t>
            </a:r>
            <a:endParaRPr lang="sr-Latn-BA" dirty="0"/>
          </a:p>
        </p:txBody>
      </p:sp>
      <p:pic>
        <p:nvPicPr>
          <p:cNvPr id="4" name="Content Placeholder 3" descr="Pokrštavanje južnih slovena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57841" y="1646238"/>
            <a:ext cx="602831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119</TotalTime>
  <Words>249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Cambria</vt:lpstr>
      <vt:lpstr>Rockwell</vt:lpstr>
      <vt:lpstr>Wingdings 2</vt:lpstr>
      <vt:lpstr>Foundry</vt:lpstr>
      <vt:lpstr> ПОКРШТАВАЊЕ ЈУЖНИХ СЛОВЕНА и њихова рана култура </vt:lpstr>
      <vt:lpstr>Почеци покрштавања </vt:lpstr>
      <vt:lpstr>Почеци покрштавања </vt:lpstr>
      <vt:lpstr>Франачки утицај </vt:lpstr>
      <vt:lpstr>Византијски утицај </vt:lpstr>
      <vt:lpstr>Мисија Ћирила и Методија </vt:lpstr>
      <vt:lpstr>Великоморавска кнежевина </vt:lpstr>
      <vt:lpstr>Мисија Ћирила и Методија </vt:lpstr>
      <vt:lpstr>Прво словенско писмо </vt:lpstr>
      <vt:lpstr>РАД У  ВЕЛИКОМОРАВСКОЈ КНЕЖЕВИНИ </vt:lpstr>
      <vt:lpstr>Рад ученика Ћирила и Методија </vt:lpstr>
      <vt:lpstr>Климент и Наум </vt:lpstr>
      <vt:lpstr>ЗАДАТАК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ПОКРШТАВАЊЕ ЈУЖНИХ СЛОВЕНА И ЊИХОВА РАНА КУЛТУРА</dc:title>
  <dc:creator>pc</dc:creator>
  <cp:lastModifiedBy>24. Milija Marjanovic</cp:lastModifiedBy>
  <cp:revision>15</cp:revision>
  <dcterms:created xsi:type="dcterms:W3CDTF">2020-11-05T18:22:37Z</dcterms:created>
  <dcterms:modified xsi:type="dcterms:W3CDTF">2020-11-09T12:05:08Z</dcterms:modified>
</cp:coreProperties>
</file>