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26FC-EDEB-4171-83A5-32D7D53C4F97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03E4-8047-46CA-BDF0-FDF3AE0351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хсјснб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75656" y="2204864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ОДУЗИМАЊЕ ДВОЦИФРЕНОГ БРОЈА ОД ТРОЦИФРЕНОГ</a:t>
            </a:r>
          </a:p>
          <a:p>
            <a:pPr algn="ctr"/>
            <a:r>
              <a:rPr lang="sr-Cyrl-B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(обрада)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хсјснб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1988840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 smtClean="0">
                <a:solidFill>
                  <a:schemeClr val="bg1"/>
                </a:solidFill>
              </a:rPr>
              <a:t>134 – 10= 124</a:t>
            </a:r>
            <a:endParaRPr lang="en-US" sz="4000" b="1" dirty="0">
              <a:solidFill>
                <a:schemeClr val="bg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483768" y="2636912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1259632" y="3429000"/>
            <a:ext cx="2088232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УМАЊЕНИК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9992" y="2636912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4283968" y="3429000"/>
            <a:ext cx="2088232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УМАЊИЛАЦ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24128" y="2348880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444208" y="1844824"/>
            <a:ext cx="2016224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2400" dirty="0" smtClean="0"/>
              <a:t>РАЗЛИКА</a:t>
            </a:r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хсјснб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141277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769 - 56= 769 - (50 + 6)= (769 - 50) </a:t>
            </a:r>
            <a:r>
              <a:rPr lang="sr-Cyrl-BA" sz="2400" dirty="0" smtClean="0">
                <a:solidFill>
                  <a:schemeClr val="bg1"/>
                </a:solidFill>
              </a:rPr>
              <a:t>- 6= 719 - 6= 713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204864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688 -75= 688 - (70 + 5)= (688 - 70</a:t>
            </a:r>
            <a:r>
              <a:rPr lang="sr-Cyrl-BA" sz="2400" dirty="0" smtClean="0">
                <a:solidFill>
                  <a:schemeClr val="bg1"/>
                </a:solidFill>
              </a:rPr>
              <a:t>) - </a:t>
            </a:r>
            <a:r>
              <a:rPr lang="sr-Cyrl-BA" sz="2400" dirty="0" smtClean="0">
                <a:solidFill>
                  <a:schemeClr val="bg1"/>
                </a:solidFill>
              </a:rPr>
              <a:t>5= 618 </a:t>
            </a:r>
            <a:r>
              <a:rPr lang="sr-Cyrl-BA" sz="2400" dirty="0" smtClean="0">
                <a:solidFill>
                  <a:schemeClr val="bg1"/>
                </a:solidFill>
              </a:rPr>
              <a:t>- </a:t>
            </a:r>
            <a:r>
              <a:rPr lang="sr-Cyrl-BA" sz="2400" dirty="0" smtClean="0">
                <a:solidFill>
                  <a:schemeClr val="bg1"/>
                </a:solidFill>
              </a:rPr>
              <a:t>5= 613</a:t>
            </a:r>
          </a:p>
          <a:p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306896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414 - 87= 414 - (80 + 7)= </a:t>
            </a:r>
            <a:r>
              <a:rPr lang="sr-Cyrl-BA" sz="2400" dirty="0" smtClean="0">
                <a:solidFill>
                  <a:schemeClr val="bg1"/>
                </a:solidFill>
              </a:rPr>
              <a:t>(414 </a:t>
            </a:r>
            <a:r>
              <a:rPr lang="sr-Cyrl-BA" sz="2400" dirty="0" smtClean="0">
                <a:solidFill>
                  <a:schemeClr val="bg1"/>
                </a:solidFill>
              </a:rPr>
              <a:t>- 80) -7= 334 </a:t>
            </a:r>
            <a:r>
              <a:rPr lang="sr-Cyrl-BA" sz="2400" dirty="0" smtClean="0">
                <a:solidFill>
                  <a:schemeClr val="bg1"/>
                </a:solidFill>
              </a:rPr>
              <a:t>- </a:t>
            </a:r>
            <a:r>
              <a:rPr lang="sr-Cyrl-BA" sz="2400" dirty="0" smtClean="0">
                <a:solidFill>
                  <a:schemeClr val="bg1"/>
                </a:solidFill>
              </a:rPr>
              <a:t>7= 327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хсјснб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134076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Задаци за вјежбу: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1916832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</a:rPr>
              <a:t>1. Израчунај разлику: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5656" y="234888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461 – 63= 461 – (60 + 3)= (461 </a:t>
            </a:r>
            <a:r>
              <a:rPr lang="sr-Cyrl-BA" dirty="0" smtClean="0">
                <a:solidFill>
                  <a:schemeClr val="bg1"/>
                </a:solidFill>
              </a:rPr>
              <a:t>– 60</a:t>
            </a:r>
            <a:r>
              <a:rPr lang="sr-Cyrl-BA" dirty="0" smtClean="0">
                <a:solidFill>
                  <a:schemeClr val="bg1"/>
                </a:solidFill>
              </a:rPr>
              <a:t>) – 3= 401 – 3= 398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2924944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659 – 77= 659 – (70 + 7)= (659 – 70) – 7= 589 – 7=  582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342900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877 – 68= 877 – (60 + 8)= (877 – 60) – 8= 817 – 8=  809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хсјснб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1340768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2</a:t>
            </a:r>
            <a:r>
              <a:rPr lang="sr-Cyrl-BA" sz="2000" dirty="0" smtClean="0">
                <a:solidFill>
                  <a:schemeClr val="bg1"/>
                </a:solidFill>
              </a:rPr>
              <a:t>. Израчунај разлику и образложи је сабирањем: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31640" y="19888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437 – 30=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19888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407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198884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јер је 407 + 30= 437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4208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688 – 75=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9752" y="24208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613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24208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јер је 613 + 75= 688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31640" y="278092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872 – 63=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39752" y="27809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809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43808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јер је 809 + 63= 872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357301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solidFill>
                  <a:schemeClr val="bg1"/>
                </a:solidFill>
              </a:rPr>
              <a:t>3. Први сабирак је разлика бројева 724 и 59, а други сабирак је 78. Запиши израз и израчунај његову вриједности.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87624" y="450912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(724 – 59) + 78=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45091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>
                <a:solidFill>
                  <a:schemeClr val="bg1"/>
                </a:solidFill>
              </a:rPr>
              <a:t>665 + 78= 743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хсјснб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1412776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</a:rPr>
              <a:t>ЗАДАЦИ ЗА САМОСТАЛАН РАД: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2708920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dirty="0" smtClean="0">
                <a:solidFill>
                  <a:schemeClr val="bg1"/>
                </a:solidFill>
              </a:rPr>
              <a:t>Урадите преостале задатке из уџбеника са стране 43</a:t>
            </a:r>
            <a:r>
              <a:rPr lang="sr-Cyrl-BA" dirty="0" smtClean="0">
                <a:solidFill>
                  <a:schemeClr val="bg1"/>
                </a:solidFill>
              </a:rPr>
              <a:t>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265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18</cp:revision>
  <dcterms:created xsi:type="dcterms:W3CDTF">2020-11-08T12:41:26Z</dcterms:created>
  <dcterms:modified xsi:type="dcterms:W3CDTF">2020-11-09T20:59:05Z</dcterms:modified>
</cp:coreProperties>
</file>