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09" r:id="rId3"/>
    <p:sldMasterId id="2147483727" r:id="rId4"/>
    <p:sldMasterId id="2147483745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2456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389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5209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2713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3879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2203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0953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7171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0295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602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246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18848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716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4167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1977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8576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4530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0520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0406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4863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154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286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67236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01087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8124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558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28897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98017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4192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25255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42588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01299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565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12694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11479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64164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6586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67761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13471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56120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8530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0858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86291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2938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83632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1295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61421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1072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92400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34595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43747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75762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56236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31715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568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49832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37228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66424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21869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2635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48320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68256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6622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33583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29421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786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39122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36852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82944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43011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24917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27908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80834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71792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49947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95106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5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403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349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20073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26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880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3086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79E134D-AEAC-44F8-8AC3-45360C4CA46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8E1B1-2090-4797-886A-A15B322934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55911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I POSSESSIVI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87666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COMPITO:</a:t>
            </a:r>
            <a:br>
              <a:rPr lang="sr-Latn-RS" dirty="0" smtClean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i="1" dirty="0" err="1" smtClean="0"/>
              <a:t>Quaderno</a:t>
            </a:r>
            <a:r>
              <a:rPr lang="sr-Latn-RS" i="1" dirty="0" smtClean="0"/>
              <a:t> </a:t>
            </a:r>
            <a:r>
              <a:rPr lang="sr-Latn-RS" i="1" dirty="0" err="1" smtClean="0"/>
              <a:t>degli</a:t>
            </a:r>
            <a:r>
              <a:rPr lang="sr-Latn-RS" i="1" dirty="0" smtClean="0"/>
              <a:t> </a:t>
            </a:r>
            <a:r>
              <a:rPr lang="sr-Latn-RS" i="1" dirty="0" err="1" smtClean="0"/>
              <a:t>esercizi</a:t>
            </a:r>
            <a:r>
              <a:rPr lang="sr-Latn-RS" i="1" dirty="0" smtClean="0"/>
              <a:t> </a:t>
            </a:r>
            <a:r>
              <a:rPr lang="sr-Latn-RS" i="1" dirty="0" err="1" smtClean="0"/>
              <a:t>pagina</a:t>
            </a:r>
            <a:r>
              <a:rPr lang="sr-Latn-RS" i="1" dirty="0" smtClean="0"/>
              <a:t> 117, </a:t>
            </a:r>
            <a:r>
              <a:rPr lang="sr-Latn-RS" i="1" dirty="0" err="1" smtClean="0"/>
              <a:t>esercizio</a:t>
            </a:r>
            <a:r>
              <a:rPr lang="sr-Latn-RS" i="1" dirty="0" smtClean="0"/>
              <a:t> n.12.</a:t>
            </a:r>
            <a:r>
              <a:rPr lang="sr-Latn-RS" i="1" dirty="0"/>
              <a:t/>
            </a:r>
            <a:br>
              <a:rPr lang="sr-Latn-RS" i="1" dirty="0"/>
            </a:b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342324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64178" y="1832596"/>
            <a:ext cx="10396883" cy="3311189"/>
          </a:xfrm>
        </p:spPr>
        <p:txBody>
          <a:bodyPr/>
          <a:lstStyle/>
          <a:p>
            <a:r>
              <a:rPr lang="sr-Latn-RS" b="1" dirty="0" err="1" smtClean="0"/>
              <a:t>Che</a:t>
            </a:r>
            <a:r>
              <a:rPr lang="sr-Latn-RS" b="1" dirty="0" smtClean="0"/>
              <a:t> </a:t>
            </a:r>
            <a:r>
              <a:rPr lang="sr-Latn-RS" b="1" dirty="0" err="1" smtClean="0"/>
              <a:t>differenza</a:t>
            </a:r>
            <a:r>
              <a:rPr lang="sr-Latn-RS" b="1" dirty="0" smtClean="0"/>
              <a:t> </a:t>
            </a:r>
            <a:r>
              <a:rPr lang="sr-Latn-RS" b="1" dirty="0" err="1" smtClean="0"/>
              <a:t>c’è</a:t>
            </a:r>
            <a:r>
              <a:rPr lang="sr-Latn-RS" b="1" dirty="0" smtClean="0"/>
              <a:t> </a:t>
            </a:r>
            <a:r>
              <a:rPr lang="sr-Latn-RS" b="1" dirty="0" err="1" smtClean="0"/>
              <a:t>tra</a:t>
            </a:r>
            <a:r>
              <a:rPr lang="sr-Latn-RS" b="1" dirty="0" smtClean="0"/>
              <a:t> </a:t>
            </a:r>
            <a:r>
              <a:rPr lang="sr-Latn-RS" b="1" dirty="0" err="1" smtClean="0"/>
              <a:t>aggettivo</a:t>
            </a:r>
            <a:r>
              <a:rPr lang="sr-Latn-RS" b="1" dirty="0" smtClean="0"/>
              <a:t> </a:t>
            </a:r>
            <a:r>
              <a:rPr lang="sr-Latn-RS" b="1" dirty="0" err="1" smtClean="0"/>
              <a:t>possessivo</a:t>
            </a:r>
            <a:r>
              <a:rPr lang="sr-Latn-RS" b="1" dirty="0" smtClean="0"/>
              <a:t> e </a:t>
            </a:r>
            <a:r>
              <a:rPr lang="sr-Latn-RS" b="1" dirty="0" err="1" smtClean="0"/>
              <a:t>pronome</a:t>
            </a:r>
            <a:r>
              <a:rPr lang="sr-Latn-RS" b="1" dirty="0" smtClean="0"/>
              <a:t> </a:t>
            </a:r>
            <a:r>
              <a:rPr lang="sr-Latn-RS" b="1" dirty="0" err="1" smtClean="0"/>
              <a:t>possessivo</a:t>
            </a:r>
            <a:r>
              <a:rPr lang="sr-Latn-RS" b="1" dirty="0" smtClean="0"/>
              <a:t>?</a:t>
            </a:r>
          </a:p>
          <a:p>
            <a:endParaRPr lang="sr-Latn-RS" dirty="0" smtClean="0"/>
          </a:p>
          <a:p>
            <a:pPr marL="0" indent="0">
              <a:buNone/>
            </a:pPr>
            <a:r>
              <a:rPr lang="sr-Latn-RS" dirty="0" err="1" smtClean="0">
                <a:latin typeface="Arial Black" panose="020B0A04020102020204" pitchFamily="34" charset="0"/>
              </a:rPr>
              <a:t>Questo</a:t>
            </a:r>
            <a:r>
              <a:rPr lang="sr-Latn-RS" dirty="0" smtClean="0">
                <a:latin typeface="Arial Black" panose="020B0A04020102020204" pitchFamily="34" charset="0"/>
              </a:rPr>
              <a:t> è </a:t>
            </a:r>
            <a:r>
              <a:rPr lang="sr-Latn-RS" dirty="0" err="1" smtClean="0">
                <a:latin typeface="Arial Black" panose="020B0A04020102020204" pitchFamily="34" charset="0"/>
              </a:rPr>
              <a:t>il</a:t>
            </a:r>
            <a:r>
              <a:rPr lang="sr-Latn-RS" dirty="0" smtClean="0">
                <a:latin typeface="Arial Black" panose="020B0A04020102020204" pitchFamily="34" charset="0"/>
              </a:rPr>
              <a:t> </a:t>
            </a:r>
            <a:r>
              <a:rPr lang="sr-Latn-RS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mio</a:t>
            </a:r>
            <a:r>
              <a:rPr lang="sr-Latn-RS" dirty="0" smtClean="0">
                <a:latin typeface="Arial Black" panose="020B0A04020102020204" pitchFamily="34" charset="0"/>
              </a:rPr>
              <a:t> libro, </a:t>
            </a:r>
            <a:r>
              <a:rPr lang="sr-Latn-RS" dirty="0" err="1" smtClean="0">
                <a:latin typeface="Arial Black" panose="020B0A04020102020204" pitchFamily="34" charset="0"/>
              </a:rPr>
              <a:t>quello</a:t>
            </a:r>
            <a:r>
              <a:rPr lang="sr-Latn-RS" dirty="0" smtClean="0">
                <a:latin typeface="Arial Black" panose="020B0A04020102020204" pitchFamily="34" charset="0"/>
              </a:rPr>
              <a:t> è </a:t>
            </a:r>
            <a:r>
              <a:rPr lang="sr-Latn-RS" dirty="0" err="1" smtClean="0">
                <a:latin typeface="Arial Black" panose="020B0A04020102020204" pitchFamily="34" charset="0"/>
              </a:rPr>
              <a:t>il</a:t>
            </a:r>
            <a:r>
              <a:rPr lang="sr-Latn-RS" dirty="0" smtClean="0">
                <a:latin typeface="Arial Black" panose="020B0A04020102020204" pitchFamily="34" charset="0"/>
              </a:rPr>
              <a:t> </a:t>
            </a:r>
            <a:r>
              <a:rPr lang="sr-Latn-RS" dirty="0" err="1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tuo</a:t>
            </a:r>
            <a:r>
              <a:rPr lang="sr-Latn-RS" dirty="0" smtClean="0">
                <a:latin typeface="Arial Black" panose="020B0A040201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sr-Latn-RS" sz="1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TUO</a:t>
            </a:r>
            <a:r>
              <a:rPr lang="sr-Latn-RS" sz="1400" dirty="0" smtClean="0">
                <a:latin typeface="Arial Black" panose="020B0A04020102020204" pitchFamily="34" charset="0"/>
              </a:rPr>
              <a:t> è </a:t>
            </a:r>
            <a:r>
              <a:rPr lang="sr-Latn-RS" sz="1400" dirty="0" err="1" smtClean="0">
                <a:latin typeface="Arial Black" panose="020B0A04020102020204" pitchFamily="34" charset="0"/>
              </a:rPr>
              <a:t>pronome</a:t>
            </a:r>
            <a:r>
              <a:rPr lang="sr-Latn-RS" sz="1400" dirty="0" smtClean="0">
                <a:latin typeface="Arial Black" panose="020B0A04020102020204" pitchFamily="34" charset="0"/>
              </a:rPr>
              <a:t> </a:t>
            </a:r>
            <a:r>
              <a:rPr lang="sr-Latn-RS" sz="1400" dirty="0" err="1" smtClean="0">
                <a:latin typeface="Arial Black" panose="020B0A04020102020204" pitchFamily="34" charset="0"/>
              </a:rPr>
              <a:t>possessivo</a:t>
            </a:r>
            <a:r>
              <a:rPr lang="sr-Latn-RS" sz="1400" dirty="0" smtClean="0">
                <a:latin typeface="Arial Black" panose="020B0A04020102020204" pitchFamily="34" charset="0"/>
              </a:rPr>
              <a:t> </a:t>
            </a:r>
            <a:r>
              <a:rPr lang="sr-Latn-RS" sz="1400" dirty="0" err="1" smtClean="0">
                <a:latin typeface="Arial Black" panose="020B0A04020102020204" pitchFamily="34" charset="0"/>
              </a:rPr>
              <a:t>che</a:t>
            </a:r>
            <a:r>
              <a:rPr lang="sr-Latn-RS" sz="1400" dirty="0" smtClean="0">
                <a:latin typeface="Arial Black" panose="020B0A04020102020204" pitchFamily="34" charset="0"/>
              </a:rPr>
              <a:t> </a:t>
            </a:r>
            <a:r>
              <a:rPr lang="sr-Latn-RS" sz="1400" dirty="0" err="1" smtClean="0">
                <a:latin typeface="Arial Black" panose="020B0A04020102020204" pitchFamily="34" charset="0"/>
              </a:rPr>
              <a:t>sostituisce</a:t>
            </a:r>
            <a:r>
              <a:rPr lang="sr-Latn-RS" sz="1400" dirty="0" smtClean="0">
                <a:latin typeface="Arial Black" panose="020B0A04020102020204" pitchFamily="34" charset="0"/>
              </a:rPr>
              <a:t> </a:t>
            </a:r>
            <a:r>
              <a:rPr lang="sr-Latn-RS" sz="1400" dirty="0" err="1" smtClean="0">
                <a:latin typeface="Arial Black" panose="020B0A04020102020204" pitchFamily="34" charset="0"/>
              </a:rPr>
              <a:t>il</a:t>
            </a:r>
            <a:r>
              <a:rPr lang="sr-Latn-RS" sz="1400" dirty="0" smtClean="0">
                <a:latin typeface="Arial Black" panose="020B0A04020102020204" pitchFamily="34" charset="0"/>
              </a:rPr>
              <a:t> </a:t>
            </a:r>
            <a:r>
              <a:rPr lang="sr-Latn-RS" sz="1400" dirty="0" err="1" smtClean="0">
                <a:latin typeface="Arial Black" panose="020B0A04020102020204" pitchFamily="34" charset="0"/>
              </a:rPr>
              <a:t>nome</a:t>
            </a:r>
            <a:r>
              <a:rPr lang="sr-Latn-RS" sz="1400" dirty="0" smtClean="0">
                <a:latin typeface="Arial Black" panose="020B0A04020102020204" pitchFamily="34" charset="0"/>
              </a:rPr>
              <a:t> </a:t>
            </a:r>
            <a:r>
              <a:rPr lang="sr-Latn-RS" sz="1400" dirty="0" err="1" smtClean="0">
                <a:latin typeface="Arial Black" panose="020B0A04020102020204" pitchFamily="34" charset="0"/>
              </a:rPr>
              <a:t>del</a:t>
            </a:r>
            <a:r>
              <a:rPr lang="sr-Latn-RS" sz="1400" dirty="0" smtClean="0">
                <a:latin typeface="Arial Black" panose="020B0A04020102020204" pitchFamily="34" charset="0"/>
              </a:rPr>
              <a:t> libro; </a:t>
            </a:r>
            <a:r>
              <a:rPr lang="sr-Latn-RS" sz="1400" dirty="0" err="1" smtClean="0">
                <a:latin typeface="Arial Black" panose="020B0A04020102020204" pitchFamily="34" charset="0"/>
              </a:rPr>
              <a:t>per</a:t>
            </a:r>
            <a:r>
              <a:rPr lang="sr-Latn-RS" sz="1400" dirty="0" smtClean="0">
                <a:latin typeface="Arial Black" panose="020B0A04020102020204" pitchFamily="34" charset="0"/>
              </a:rPr>
              <a:t> </a:t>
            </a:r>
            <a:r>
              <a:rPr lang="sr-Latn-RS" sz="1400" dirty="0" err="1" smtClean="0">
                <a:latin typeface="Arial Black" panose="020B0A04020102020204" pitchFamily="34" charset="0"/>
              </a:rPr>
              <a:t>non</a:t>
            </a:r>
            <a:r>
              <a:rPr lang="sr-Latn-RS" sz="1400" dirty="0" smtClean="0">
                <a:latin typeface="Arial Black" panose="020B0A04020102020204" pitchFamily="34" charset="0"/>
              </a:rPr>
              <a:t> </a:t>
            </a:r>
            <a:r>
              <a:rPr lang="sr-Latn-RS" sz="1400" dirty="0" err="1" smtClean="0">
                <a:latin typeface="Arial Black" panose="020B0A04020102020204" pitchFamily="34" charset="0"/>
              </a:rPr>
              <a:t>ripetere</a:t>
            </a:r>
            <a:r>
              <a:rPr lang="sr-Latn-RS" sz="1400" dirty="0" smtClean="0">
                <a:latin typeface="Arial Black" panose="020B0A04020102020204" pitchFamily="34" charset="0"/>
              </a:rPr>
              <a:t> </a:t>
            </a:r>
            <a:r>
              <a:rPr lang="sr-Latn-RS" sz="1400" dirty="0" err="1" smtClean="0">
                <a:latin typeface="Arial Black" panose="020B0A04020102020204" pitchFamily="34" charset="0"/>
              </a:rPr>
              <a:t>il</a:t>
            </a:r>
            <a:r>
              <a:rPr lang="sr-Latn-RS" sz="1400" dirty="0" smtClean="0">
                <a:latin typeface="Arial Black" panose="020B0A04020102020204" pitchFamily="34" charset="0"/>
              </a:rPr>
              <a:t> </a:t>
            </a:r>
            <a:r>
              <a:rPr lang="sr-Latn-RS" sz="1400" dirty="0" err="1" smtClean="0">
                <a:latin typeface="Arial Black" panose="020B0A04020102020204" pitchFamily="34" charset="0"/>
              </a:rPr>
              <a:t>nome</a:t>
            </a:r>
            <a:r>
              <a:rPr lang="sr-Latn-RS" sz="1400" dirty="0" smtClean="0">
                <a:latin typeface="Arial Black" panose="020B0A04020102020204" pitchFamily="34" charset="0"/>
              </a:rPr>
              <a:t> – libro, </a:t>
            </a:r>
            <a:r>
              <a:rPr lang="sr-Latn-RS" sz="1400" dirty="0" err="1" smtClean="0">
                <a:latin typeface="Arial Black" panose="020B0A04020102020204" pitchFamily="34" charset="0"/>
              </a:rPr>
              <a:t>inserisco</a:t>
            </a:r>
            <a:r>
              <a:rPr lang="sr-Latn-RS" sz="1400" dirty="0" smtClean="0">
                <a:latin typeface="Arial Black" panose="020B0A04020102020204" pitchFamily="34" charset="0"/>
              </a:rPr>
              <a:t> </a:t>
            </a:r>
            <a:r>
              <a:rPr lang="sr-Latn-RS" sz="1400" dirty="0" err="1" smtClean="0">
                <a:latin typeface="Arial Black" panose="020B0A04020102020204" pitchFamily="34" charset="0"/>
              </a:rPr>
              <a:t>il</a:t>
            </a:r>
            <a:r>
              <a:rPr lang="sr-Latn-RS" sz="1400" dirty="0" smtClean="0">
                <a:latin typeface="Arial Black" panose="020B0A04020102020204" pitchFamily="34" charset="0"/>
              </a:rPr>
              <a:t> </a:t>
            </a:r>
            <a:r>
              <a:rPr lang="sr-Latn-RS" sz="1400" dirty="0" err="1" smtClean="0">
                <a:latin typeface="Arial Black" panose="020B0A04020102020204" pitchFamily="34" charset="0"/>
              </a:rPr>
              <a:t>pronome</a:t>
            </a:r>
            <a:r>
              <a:rPr lang="sr-Latn-RS" sz="1400" dirty="0" smtClean="0">
                <a:latin typeface="Arial Black" panose="020B0A04020102020204" pitchFamily="34" charset="0"/>
              </a:rPr>
              <a:t> </a:t>
            </a:r>
            <a:r>
              <a:rPr lang="sr-Latn-RS" sz="1400" dirty="0" err="1" smtClean="0">
                <a:latin typeface="Arial Black" panose="020B0A04020102020204" pitchFamily="34" charset="0"/>
              </a:rPr>
              <a:t>possessivo</a:t>
            </a:r>
            <a:r>
              <a:rPr lang="sr-Latn-RS" sz="1400" dirty="0" smtClean="0">
                <a:latin typeface="Arial Black" panose="020B0A04020102020204" pitchFamily="34" charset="0"/>
              </a:rPr>
              <a:t> </a:t>
            </a:r>
            <a:r>
              <a:rPr lang="sr-Latn-RS" sz="1400" dirty="0" err="1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tuo</a:t>
            </a:r>
            <a:endParaRPr lang="sr-Latn-RS" sz="14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endParaRPr lang="sr-Latn-RS" sz="14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r>
              <a:rPr lang="sr-Latn-RS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I </a:t>
            </a:r>
            <a:r>
              <a:rPr lang="sr-Latn-RS" sz="1400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possessivi</a:t>
            </a:r>
            <a:r>
              <a:rPr lang="sr-Latn-RS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r-Latn-RS" sz="1400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sono</a:t>
            </a:r>
            <a:r>
              <a:rPr lang="sr-Latn-RS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r-Latn-RS" sz="1400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sempre</a:t>
            </a:r>
            <a:r>
              <a:rPr lang="sr-Latn-RS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r-Latn-RS" sz="1400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preceduti</a:t>
            </a:r>
            <a:r>
              <a:rPr lang="sr-Latn-RS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r-Latn-RS" sz="1400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dall’articolo</a:t>
            </a:r>
            <a:r>
              <a:rPr lang="sr-Latn-RS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r-Latn-RS" sz="1400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determinativo</a:t>
            </a:r>
            <a:endParaRPr lang="sr-Latn-RS" sz="1400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sr-Latn-RS" sz="1400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sr-Latn-RS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784" y="3488191"/>
            <a:ext cx="1545227" cy="154100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318" y="851262"/>
            <a:ext cx="1262743" cy="12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2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63085" y="1135689"/>
            <a:ext cx="3788093" cy="536357"/>
          </a:xfrm>
        </p:spPr>
        <p:txBody>
          <a:bodyPr>
            <a:normAutofit fontScale="90000"/>
          </a:bodyPr>
          <a:lstStyle/>
          <a:p>
            <a:r>
              <a:rPr lang="sr-Latn-RS" sz="2800" dirty="0" err="1" smtClean="0">
                <a:solidFill>
                  <a:srgbClr val="FF0000"/>
                </a:solidFill>
              </a:rPr>
              <a:t>Attenzione</a:t>
            </a:r>
            <a:r>
              <a:rPr lang="sr-Latn-RS" sz="2800" dirty="0" smtClean="0">
                <a:solidFill>
                  <a:srgbClr val="FF0000"/>
                </a:solidFill>
              </a:rPr>
              <a:t>!</a:t>
            </a:r>
            <a:br>
              <a:rPr lang="sr-Latn-RS" sz="2800" dirty="0" smtClean="0">
                <a:solidFill>
                  <a:srgbClr val="FF0000"/>
                </a:solidFill>
              </a:rPr>
            </a:br>
            <a:r>
              <a:rPr lang="sr-Latn-RS" sz="2800" b="1" dirty="0" smtClean="0">
                <a:solidFill>
                  <a:srgbClr val="C00000"/>
                </a:solidFill>
              </a:rPr>
              <a:t>LORO- INVARIABILE!</a:t>
            </a:r>
            <a:endParaRPr lang="hr-HR" sz="2800" b="1" dirty="0">
              <a:solidFill>
                <a:srgbClr val="C00000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14" y="1280160"/>
            <a:ext cx="2239123" cy="4989181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835" y="1280160"/>
            <a:ext cx="4180250" cy="494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3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3200" dirty="0" err="1" smtClean="0"/>
              <a:t>Il</a:t>
            </a:r>
            <a:r>
              <a:rPr lang="sr-Latn-RS" sz="3200" dirty="0" smtClean="0"/>
              <a:t> mio </a:t>
            </a:r>
            <a:r>
              <a:rPr lang="sr-Latn-RS" sz="3200" dirty="0" err="1" smtClean="0"/>
              <a:t>cane</a:t>
            </a:r>
            <a:r>
              <a:rPr lang="sr-Latn-RS" sz="3200" dirty="0" smtClean="0"/>
              <a:t>- i </a:t>
            </a:r>
            <a:r>
              <a:rPr lang="sr-Latn-RS" sz="3200" dirty="0" err="1" smtClean="0"/>
              <a:t>miei</a:t>
            </a:r>
            <a:r>
              <a:rPr lang="sr-Latn-RS" sz="3200" dirty="0" smtClean="0"/>
              <a:t> </a:t>
            </a:r>
            <a:r>
              <a:rPr lang="sr-Latn-RS" sz="3200" dirty="0" err="1" smtClean="0"/>
              <a:t>cani</a:t>
            </a:r>
            <a:r>
              <a:rPr lang="sr-Latn-RS" sz="3200" dirty="0" smtClean="0"/>
              <a:t/>
            </a:r>
            <a:br>
              <a:rPr lang="sr-Latn-RS" sz="3200" dirty="0" smtClean="0"/>
            </a:br>
            <a:r>
              <a:rPr lang="sr-Latn-RS" sz="3200" dirty="0" smtClean="0"/>
              <a:t>la </a:t>
            </a:r>
            <a:r>
              <a:rPr lang="sr-Latn-RS" sz="3200" dirty="0" err="1" smtClean="0"/>
              <a:t>mia</a:t>
            </a:r>
            <a:r>
              <a:rPr lang="sr-Latn-RS" sz="3200" dirty="0" smtClean="0"/>
              <a:t> </a:t>
            </a:r>
            <a:r>
              <a:rPr lang="sr-Latn-RS" sz="3200" dirty="0" err="1" smtClean="0"/>
              <a:t>matita</a:t>
            </a:r>
            <a:r>
              <a:rPr lang="sr-Latn-RS" sz="3200" dirty="0" smtClean="0"/>
              <a:t>- </a:t>
            </a:r>
            <a:r>
              <a:rPr lang="sr-Latn-RS" sz="3200" dirty="0" err="1" smtClean="0"/>
              <a:t>le</a:t>
            </a:r>
            <a:r>
              <a:rPr lang="sr-Latn-RS" sz="3200" dirty="0" smtClean="0"/>
              <a:t> </a:t>
            </a:r>
            <a:r>
              <a:rPr lang="sr-Latn-RS" sz="3200" dirty="0" err="1" smtClean="0"/>
              <a:t>mie</a:t>
            </a:r>
            <a:r>
              <a:rPr lang="sr-Latn-RS" sz="3200" dirty="0" smtClean="0"/>
              <a:t> </a:t>
            </a:r>
            <a:r>
              <a:rPr lang="sr-Latn-RS" sz="3200" dirty="0" err="1" smtClean="0"/>
              <a:t>matite</a:t>
            </a:r>
            <a:r>
              <a:rPr lang="sr-Latn-RS" sz="3200" dirty="0" smtClean="0"/>
              <a:t/>
            </a:r>
            <a:br>
              <a:rPr lang="sr-Latn-RS" sz="3200" dirty="0" smtClean="0"/>
            </a:br>
            <a:r>
              <a:rPr lang="sr-Latn-RS" sz="3200" dirty="0" err="1" smtClean="0"/>
              <a:t>il</a:t>
            </a:r>
            <a:r>
              <a:rPr lang="sr-Latn-RS" sz="3200" dirty="0" smtClean="0"/>
              <a:t> </a:t>
            </a:r>
            <a:r>
              <a:rPr lang="sr-Latn-RS" sz="3200" dirty="0" err="1" smtClean="0"/>
              <a:t>tuo</a:t>
            </a:r>
            <a:r>
              <a:rPr lang="sr-Latn-RS" sz="3200" dirty="0" smtClean="0"/>
              <a:t> </a:t>
            </a:r>
            <a:r>
              <a:rPr lang="sr-Latn-RS" sz="3200" dirty="0" err="1" smtClean="0"/>
              <a:t>telefono</a:t>
            </a:r>
            <a:r>
              <a:rPr lang="sr-Latn-RS" sz="3200" dirty="0" smtClean="0"/>
              <a:t>- i </a:t>
            </a:r>
            <a:r>
              <a:rPr lang="sr-Latn-RS" sz="3200" dirty="0" err="1" smtClean="0"/>
              <a:t>tuoi</a:t>
            </a:r>
            <a:r>
              <a:rPr lang="sr-Latn-RS" sz="3200" dirty="0" smtClean="0"/>
              <a:t> telefoni</a:t>
            </a:r>
            <a:br>
              <a:rPr lang="sr-Latn-RS" sz="3200" dirty="0" smtClean="0"/>
            </a:br>
            <a:r>
              <a:rPr lang="sr-Latn-RS" sz="3200" dirty="0" smtClean="0"/>
              <a:t>la </a:t>
            </a:r>
            <a:r>
              <a:rPr lang="sr-Latn-RS" sz="3200" dirty="0" err="1" smtClean="0"/>
              <a:t>tua</a:t>
            </a:r>
            <a:r>
              <a:rPr lang="sr-Latn-RS" sz="3200" dirty="0" smtClean="0"/>
              <a:t> </a:t>
            </a:r>
            <a:r>
              <a:rPr lang="sr-Latn-RS" sz="3200" dirty="0" err="1" smtClean="0"/>
              <a:t>macchina</a:t>
            </a:r>
            <a:r>
              <a:rPr lang="sr-Latn-RS" sz="3200" dirty="0" smtClean="0"/>
              <a:t>- </a:t>
            </a:r>
            <a:r>
              <a:rPr lang="sr-Latn-RS" sz="3200" dirty="0" err="1" smtClean="0"/>
              <a:t>le</a:t>
            </a:r>
            <a:r>
              <a:rPr lang="sr-Latn-RS" sz="3200" dirty="0" smtClean="0"/>
              <a:t> </a:t>
            </a:r>
            <a:r>
              <a:rPr lang="sr-Latn-RS" sz="3200" dirty="0" err="1" smtClean="0"/>
              <a:t>tue</a:t>
            </a:r>
            <a:r>
              <a:rPr lang="sr-Latn-RS" sz="3200" dirty="0" smtClean="0"/>
              <a:t> </a:t>
            </a:r>
            <a:r>
              <a:rPr lang="sr-Latn-RS" sz="3200" dirty="0" err="1" smtClean="0"/>
              <a:t>macchine</a:t>
            </a:r>
            <a:r>
              <a:rPr lang="sr-Latn-RS" sz="3200" dirty="0" smtClean="0"/>
              <a:t/>
            </a:r>
            <a:br>
              <a:rPr lang="sr-Latn-RS" sz="3200" dirty="0" smtClean="0"/>
            </a:br>
            <a:r>
              <a:rPr lang="sr-Latn-RS" sz="3200" dirty="0" err="1" smtClean="0"/>
              <a:t>il</a:t>
            </a:r>
            <a:r>
              <a:rPr lang="sr-Latn-RS" sz="3200" dirty="0" smtClean="0"/>
              <a:t> </a:t>
            </a:r>
            <a:r>
              <a:rPr lang="sr-Latn-RS" sz="3200" dirty="0" err="1" smtClean="0"/>
              <a:t>suo</a:t>
            </a:r>
            <a:r>
              <a:rPr lang="sr-Latn-RS" sz="3200" dirty="0" smtClean="0"/>
              <a:t> </a:t>
            </a:r>
            <a:r>
              <a:rPr lang="sr-Latn-RS" sz="3200" dirty="0" err="1" smtClean="0"/>
              <a:t>gatto</a:t>
            </a:r>
            <a:r>
              <a:rPr lang="sr-Latn-RS" sz="3200" dirty="0" smtClean="0"/>
              <a:t>- i </a:t>
            </a:r>
            <a:r>
              <a:rPr lang="sr-Latn-RS" sz="3200" dirty="0" err="1" smtClean="0"/>
              <a:t>suoi</a:t>
            </a:r>
            <a:r>
              <a:rPr lang="sr-Latn-RS" sz="3200" dirty="0" smtClean="0"/>
              <a:t> </a:t>
            </a:r>
            <a:r>
              <a:rPr lang="sr-Latn-RS" sz="3200" dirty="0" err="1" smtClean="0"/>
              <a:t>gatti</a:t>
            </a:r>
            <a:r>
              <a:rPr lang="sr-Latn-RS" sz="3200" dirty="0" smtClean="0"/>
              <a:t/>
            </a:r>
            <a:br>
              <a:rPr lang="sr-Latn-RS" sz="3200" dirty="0" smtClean="0"/>
            </a:br>
            <a:r>
              <a:rPr lang="sr-Latn-RS" sz="3200" dirty="0" smtClean="0"/>
              <a:t>la </a:t>
            </a:r>
            <a:r>
              <a:rPr lang="sr-Latn-RS" sz="3200" dirty="0" err="1" smtClean="0"/>
              <a:t>sua</a:t>
            </a:r>
            <a:r>
              <a:rPr lang="sr-Latn-RS" sz="3200" dirty="0" smtClean="0"/>
              <a:t> torta- </a:t>
            </a:r>
            <a:r>
              <a:rPr lang="sr-Latn-RS" sz="3200" dirty="0" err="1" smtClean="0"/>
              <a:t>le</a:t>
            </a:r>
            <a:r>
              <a:rPr lang="sr-Latn-RS" sz="3200" dirty="0" smtClean="0"/>
              <a:t> </a:t>
            </a:r>
            <a:r>
              <a:rPr lang="sr-Latn-RS" sz="3200" dirty="0" err="1" smtClean="0"/>
              <a:t>sue</a:t>
            </a:r>
            <a:r>
              <a:rPr lang="sr-Latn-RS" sz="3200" dirty="0" smtClean="0"/>
              <a:t> torte</a:t>
            </a:r>
            <a:br>
              <a:rPr lang="sr-Latn-RS" sz="3200" dirty="0" smtClean="0"/>
            </a:br>
            <a:r>
              <a:rPr lang="sr-Latn-RS" sz="3200" dirty="0" err="1" smtClean="0"/>
              <a:t>il</a:t>
            </a:r>
            <a:r>
              <a:rPr lang="sr-Latn-RS" sz="3200" dirty="0" smtClean="0"/>
              <a:t> </a:t>
            </a:r>
            <a:r>
              <a:rPr lang="sr-Latn-RS" sz="3200" dirty="0" err="1" smtClean="0"/>
              <a:t>nostro</a:t>
            </a:r>
            <a:r>
              <a:rPr lang="sr-Latn-RS" sz="3200" dirty="0" smtClean="0"/>
              <a:t> </a:t>
            </a:r>
            <a:r>
              <a:rPr lang="sr-Latn-RS" sz="3200" dirty="0" err="1" smtClean="0"/>
              <a:t>orologio</a:t>
            </a:r>
            <a:r>
              <a:rPr lang="sr-Latn-RS" sz="3200" dirty="0" smtClean="0"/>
              <a:t>- i </a:t>
            </a:r>
            <a:r>
              <a:rPr lang="sr-Latn-RS" sz="3200" dirty="0" err="1" smtClean="0"/>
              <a:t>nostri</a:t>
            </a:r>
            <a:r>
              <a:rPr lang="sr-Latn-RS" sz="3200" dirty="0" smtClean="0"/>
              <a:t> </a:t>
            </a:r>
            <a:r>
              <a:rPr lang="sr-Latn-RS" sz="3200" dirty="0" err="1" smtClean="0"/>
              <a:t>orologi</a:t>
            </a:r>
            <a:r>
              <a:rPr lang="sr-Latn-RS" sz="3200" dirty="0" smtClean="0"/>
              <a:t/>
            </a:r>
            <a:br>
              <a:rPr lang="sr-Latn-RS" sz="3200" dirty="0" smtClean="0"/>
            </a:br>
            <a:r>
              <a:rPr lang="sr-Latn-RS" sz="3200" dirty="0" smtClean="0"/>
              <a:t>la </a:t>
            </a:r>
            <a:r>
              <a:rPr lang="sr-Latn-RS" sz="3200" dirty="0" err="1" smtClean="0"/>
              <a:t>nostra</a:t>
            </a:r>
            <a:r>
              <a:rPr lang="sr-Latn-RS" sz="3200" dirty="0" smtClean="0"/>
              <a:t> moto- </a:t>
            </a:r>
            <a:r>
              <a:rPr lang="sr-Latn-RS" sz="3200" dirty="0" err="1" smtClean="0"/>
              <a:t>le</a:t>
            </a:r>
            <a:r>
              <a:rPr lang="sr-Latn-RS" sz="3200" dirty="0" smtClean="0"/>
              <a:t> </a:t>
            </a:r>
            <a:r>
              <a:rPr lang="sr-Latn-RS" sz="3200" dirty="0" err="1" smtClean="0"/>
              <a:t>nostre</a:t>
            </a:r>
            <a:r>
              <a:rPr lang="sr-Latn-RS" sz="3200" dirty="0" smtClean="0"/>
              <a:t> moto</a:t>
            </a:r>
            <a:br>
              <a:rPr lang="sr-Latn-RS" sz="3200" dirty="0" smtClean="0"/>
            </a:br>
            <a:r>
              <a:rPr lang="sr-Latn-RS" sz="3200" dirty="0" err="1" smtClean="0"/>
              <a:t>il</a:t>
            </a:r>
            <a:r>
              <a:rPr lang="sr-Latn-RS" sz="3200" dirty="0" smtClean="0"/>
              <a:t> </a:t>
            </a:r>
            <a:r>
              <a:rPr lang="sr-Latn-RS" sz="3200" dirty="0" err="1" smtClean="0"/>
              <a:t>vostro</a:t>
            </a:r>
            <a:r>
              <a:rPr lang="sr-Latn-RS" sz="3200" dirty="0" smtClean="0"/>
              <a:t> </a:t>
            </a:r>
            <a:r>
              <a:rPr lang="sr-Latn-RS" sz="3200" dirty="0" err="1" smtClean="0"/>
              <a:t>divano</a:t>
            </a:r>
            <a:r>
              <a:rPr lang="sr-Latn-RS" sz="3200" dirty="0" smtClean="0"/>
              <a:t>- i </a:t>
            </a:r>
            <a:r>
              <a:rPr lang="sr-Latn-RS" sz="3200" dirty="0" err="1" smtClean="0"/>
              <a:t>vostri</a:t>
            </a:r>
            <a:r>
              <a:rPr lang="sr-Latn-RS" sz="3200" dirty="0" smtClean="0"/>
              <a:t> divani</a:t>
            </a:r>
            <a:br>
              <a:rPr lang="sr-Latn-RS" sz="3200" dirty="0" smtClean="0"/>
            </a:br>
            <a:r>
              <a:rPr lang="sr-Latn-RS" sz="3200" dirty="0" smtClean="0"/>
              <a:t>la </a:t>
            </a:r>
            <a:r>
              <a:rPr lang="sr-Latn-RS" sz="3200" dirty="0" err="1" smtClean="0"/>
              <a:t>vostra</a:t>
            </a:r>
            <a:r>
              <a:rPr lang="sr-Latn-RS" sz="3200" dirty="0" smtClean="0"/>
              <a:t> </a:t>
            </a:r>
            <a:r>
              <a:rPr lang="sr-Latn-RS" sz="3200" dirty="0" err="1" smtClean="0"/>
              <a:t>sedia</a:t>
            </a:r>
            <a:r>
              <a:rPr lang="sr-Latn-RS" sz="3200" dirty="0" smtClean="0"/>
              <a:t>- </a:t>
            </a:r>
            <a:r>
              <a:rPr lang="sr-Latn-RS" sz="3200" dirty="0" err="1" smtClean="0"/>
              <a:t>le</a:t>
            </a:r>
            <a:r>
              <a:rPr lang="sr-Latn-RS" sz="3200" dirty="0" smtClean="0"/>
              <a:t> </a:t>
            </a:r>
            <a:r>
              <a:rPr lang="sr-Latn-RS" sz="3200" dirty="0" err="1" smtClean="0"/>
              <a:t>vostre</a:t>
            </a:r>
            <a:r>
              <a:rPr lang="sr-Latn-RS" sz="3200" dirty="0" smtClean="0"/>
              <a:t> </a:t>
            </a:r>
            <a:r>
              <a:rPr lang="sr-Latn-RS" sz="3200" dirty="0" err="1" smtClean="0"/>
              <a:t>sedie</a:t>
            </a:r>
            <a:r>
              <a:rPr lang="sr-Latn-RS" sz="3200" dirty="0" smtClean="0"/>
              <a:t/>
            </a:r>
            <a:br>
              <a:rPr lang="sr-Latn-RS" sz="3200" dirty="0" smtClean="0"/>
            </a:br>
            <a:r>
              <a:rPr lang="sr-Latn-RS" sz="3200" dirty="0" err="1" smtClean="0"/>
              <a:t>il</a:t>
            </a:r>
            <a:r>
              <a:rPr lang="sr-Latn-RS" sz="3200" dirty="0" smtClean="0"/>
              <a:t> </a:t>
            </a:r>
            <a:r>
              <a:rPr lang="sr-Latn-RS" sz="3200" dirty="0" err="1" smtClean="0"/>
              <a:t>loro</a:t>
            </a:r>
            <a:r>
              <a:rPr lang="sr-Latn-RS" sz="3200" dirty="0" smtClean="0"/>
              <a:t> </a:t>
            </a:r>
            <a:r>
              <a:rPr lang="sr-Latn-RS" sz="3200" dirty="0" err="1" smtClean="0"/>
              <a:t>viaggio</a:t>
            </a:r>
            <a:r>
              <a:rPr lang="sr-Latn-RS" sz="3200" dirty="0" smtClean="0"/>
              <a:t>- i </a:t>
            </a:r>
            <a:r>
              <a:rPr lang="sr-Latn-RS" sz="3200" dirty="0" err="1" smtClean="0"/>
              <a:t>loro</a:t>
            </a:r>
            <a:r>
              <a:rPr lang="sr-Latn-RS" sz="3200" dirty="0" smtClean="0"/>
              <a:t> </a:t>
            </a:r>
            <a:r>
              <a:rPr lang="sr-Latn-RS" sz="3200" dirty="0" err="1" smtClean="0"/>
              <a:t>viaggio</a:t>
            </a:r>
            <a:r>
              <a:rPr lang="sr-Latn-RS" sz="3200" dirty="0" smtClean="0"/>
              <a:t/>
            </a:r>
            <a:br>
              <a:rPr lang="sr-Latn-RS" sz="3200" dirty="0" smtClean="0"/>
            </a:br>
            <a:r>
              <a:rPr lang="sr-Latn-RS" sz="3200" dirty="0" smtClean="0"/>
              <a:t>la </a:t>
            </a:r>
            <a:r>
              <a:rPr lang="sr-Latn-RS" sz="3200" dirty="0" err="1" smtClean="0"/>
              <a:t>loro</a:t>
            </a:r>
            <a:r>
              <a:rPr lang="sr-Latn-RS" sz="3200" dirty="0" smtClean="0"/>
              <a:t> </a:t>
            </a:r>
            <a:r>
              <a:rPr lang="sr-Latn-RS" sz="3200" dirty="0" err="1" smtClean="0"/>
              <a:t>idea</a:t>
            </a:r>
            <a:r>
              <a:rPr lang="sr-Latn-RS" sz="3200" dirty="0" smtClean="0"/>
              <a:t>- </a:t>
            </a:r>
            <a:r>
              <a:rPr lang="sr-Latn-RS" sz="3200" dirty="0" err="1" smtClean="0"/>
              <a:t>le</a:t>
            </a:r>
            <a:r>
              <a:rPr lang="sr-Latn-RS" sz="3200" dirty="0" smtClean="0"/>
              <a:t> </a:t>
            </a:r>
            <a:r>
              <a:rPr lang="sr-Latn-RS" sz="3200" dirty="0" err="1" smtClean="0"/>
              <a:t>loro</a:t>
            </a:r>
            <a:r>
              <a:rPr lang="sr-Latn-RS" sz="3200" dirty="0" smtClean="0"/>
              <a:t> </a:t>
            </a:r>
            <a:r>
              <a:rPr lang="sr-Latn-RS" sz="3200" dirty="0" err="1" smtClean="0"/>
              <a:t>idee</a:t>
            </a:r>
            <a:endParaRPr lang="hr-HR" sz="32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29" y="1"/>
            <a:ext cx="1171492" cy="6858000"/>
          </a:xfrm>
        </p:spPr>
      </p:pic>
    </p:spTree>
    <p:extLst>
      <p:ext uri="{BB962C8B-B14F-4D97-AF65-F5344CB8AC3E}">
        <p14:creationId xmlns:p14="http://schemas.microsoft.com/office/powerpoint/2010/main" val="74813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3200" dirty="0" smtClean="0">
                <a:solidFill>
                  <a:schemeClr val="accent6"/>
                </a:solidFill>
              </a:rPr>
              <a:t>ATTENZIONE!</a:t>
            </a:r>
            <a:br>
              <a:rPr lang="sr-Latn-RS" sz="3200" dirty="0" smtClean="0">
                <a:solidFill>
                  <a:schemeClr val="accent6"/>
                </a:solidFill>
              </a:rPr>
            </a:br>
            <a:r>
              <a:rPr lang="sr-Latn-RS" sz="3200" dirty="0" smtClean="0"/>
              <a:t/>
            </a:r>
            <a:br>
              <a:rPr lang="sr-Latn-RS" sz="3200" dirty="0" smtClean="0"/>
            </a:br>
            <a:r>
              <a:rPr lang="it-IT" sz="2400" dirty="0"/>
              <a:t>L'aggettivo possessivo non è preceduto da </a:t>
            </a:r>
            <a:r>
              <a:rPr lang="it-IT" sz="2400" b="1" dirty="0"/>
              <a:t>articolo</a:t>
            </a:r>
            <a:r>
              <a:rPr lang="it-IT" sz="2400" dirty="0"/>
              <a:t> quando è davanti a un </a:t>
            </a:r>
            <a:r>
              <a:rPr lang="it-IT" sz="2400" b="1" dirty="0"/>
              <a:t>nome </a:t>
            </a:r>
            <a:r>
              <a:rPr lang="it-IT" sz="2400" dirty="0"/>
              <a:t>di parentela al singolare (madre, padre, figlio, figlia, fratello, sorella, </a:t>
            </a:r>
            <a:r>
              <a:rPr lang="it-IT" sz="2400" dirty="0" smtClean="0"/>
              <a:t>marito</a:t>
            </a:r>
            <a:r>
              <a:rPr lang="sr-Latn-RS" sz="2400" dirty="0" smtClean="0"/>
              <a:t>), </a:t>
            </a:r>
            <a:r>
              <a:rPr lang="sr-Latn-RS" sz="2400" dirty="0" err="1" smtClean="0"/>
              <a:t>mentre</a:t>
            </a:r>
            <a:r>
              <a:rPr lang="sr-Latn-RS" sz="2400" dirty="0" smtClean="0"/>
              <a:t> </a:t>
            </a:r>
            <a:r>
              <a:rPr lang="sr-Latn-RS" sz="2400" dirty="0"/>
              <a:t>d</a:t>
            </a:r>
            <a:r>
              <a:rPr lang="it-IT" sz="2400" dirty="0" smtClean="0"/>
              <a:t>avanti </a:t>
            </a:r>
            <a:r>
              <a:rPr lang="it-IT" sz="2400" dirty="0"/>
              <a:t>ai </a:t>
            </a:r>
            <a:r>
              <a:rPr lang="it-IT" sz="2400" b="1" dirty="0"/>
              <a:t>nomi di parentela al</a:t>
            </a:r>
            <a:r>
              <a:rPr lang="it-IT" sz="2400" dirty="0"/>
              <a:t> plurale l'</a:t>
            </a:r>
            <a:r>
              <a:rPr lang="it-IT" sz="2400" b="1" dirty="0"/>
              <a:t>articolo</a:t>
            </a:r>
            <a:r>
              <a:rPr lang="it-IT" sz="2400" dirty="0"/>
              <a:t> si </a:t>
            </a:r>
            <a:r>
              <a:rPr lang="it-IT" sz="2400" b="1" dirty="0" smtClean="0"/>
              <a:t>usa</a:t>
            </a:r>
            <a:r>
              <a:rPr lang="sr-Latn-RS" sz="2400" b="1" dirty="0" smtClean="0"/>
              <a:t>.</a:t>
            </a:r>
            <a:br>
              <a:rPr lang="sr-Latn-RS" sz="2400" b="1" dirty="0" smtClean="0"/>
            </a:br>
            <a:r>
              <a:rPr lang="sr-Latn-RS" sz="2400" b="1" dirty="0" smtClean="0"/>
              <a:t/>
            </a:r>
            <a:br>
              <a:rPr lang="sr-Latn-RS" sz="2400" b="1" dirty="0" smtClean="0"/>
            </a:br>
            <a:r>
              <a:rPr lang="sr-Latn-RS" sz="2400" dirty="0" smtClean="0"/>
              <a:t/>
            </a:r>
            <a:br>
              <a:rPr lang="sr-Latn-RS" sz="2400" dirty="0" smtClean="0"/>
            </a:br>
            <a:r>
              <a:rPr lang="sr-Latn-RS" sz="2400" dirty="0" smtClean="0"/>
              <a:t>mio </a:t>
            </a:r>
            <a:r>
              <a:rPr lang="sr-Latn-RS" sz="2400" dirty="0" err="1" smtClean="0"/>
              <a:t>figlio</a:t>
            </a:r>
            <a:r>
              <a:rPr lang="sr-Latn-RS" sz="2400" dirty="0" smtClean="0"/>
              <a:t>                      i </a:t>
            </a:r>
            <a:r>
              <a:rPr lang="sr-Latn-RS" sz="2400" dirty="0" err="1" smtClean="0"/>
              <a:t>miei</a:t>
            </a:r>
            <a:r>
              <a:rPr lang="sr-Latn-RS" sz="2400" dirty="0" smtClean="0"/>
              <a:t> </a:t>
            </a:r>
            <a:r>
              <a:rPr lang="sr-Latn-RS" sz="2400" dirty="0" err="1" smtClean="0"/>
              <a:t>figli</a:t>
            </a:r>
            <a:r>
              <a:rPr lang="sr-Latn-RS" sz="2400" dirty="0" smtClean="0"/>
              <a:t/>
            </a:r>
            <a:br>
              <a:rPr lang="sr-Latn-RS" sz="2400" dirty="0" smtClean="0"/>
            </a:br>
            <a:r>
              <a:rPr lang="sr-Latn-RS" sz="2400" dirty="0" err="1" smtClean="0"/>
              <a:t>nostro</a:t>
            </a:r>
            <a:r>
              <a:rPr lang="sr-Latn-RS" sz="2400" dirty="0" smtClean="0"/>
              <a:t> </a:t>
            </a:r>
            <a:r>
              <a:rPr lang="sr-Latn-RS" sz="2400" dirty="0" err="1" smtClean="0"/>
              <a:t>fratello</a:t>
            </a:r>
            <a:r>
              <a:rPr lang="sr-Latn-RS" sz="2400" dirty="0" smtClean="0"/>
              <a:t>              i </a:t>
            </a:r>
            <a:r>
              <a:rPr lang="sr-Latn-RS" sz="2400" dirty="0" err="1" smtClean="0"/>
              <a:t>nostri</a:t>
            </a:r>
            <a:r>
              <a:rPr lang="sr-Latn-RS" sz="2400" dirty="0" smtClean="0"/>
              <a:t> </a:t>
            </a:r>
            <a:r>
              <a:rPr lang="sr-Latn-RS" sz="2400" dirty="0" err="1" smtClean="0"/>
              <a:t>fratelli</a:t>
            </a:r>
            <a:r>
              <a:rPr lang="sr-Latn-RS" sz="2400" dirty="0" smtClean="0"/>
              <a:t/>
            </a:r>
            <a:br>
              <a:rPr lang="sr-Latn-RS" sz="2400" dirty="0" smtClean="0"/>
            </a:br>
            <a:r>
              <a:rPr lang="sr-Latn-RS" sz="2400" dirty="0" err="1" smtClean="0"/>
              <a:t>tua</a:t>
            </a:r>
            <a:r>
              <a:rPr lang="sr-Latn-RS" sz="2400" dirty="0" smtClean="0"/>
              <a:t> </a:t>
            </a:r>
            <a:r>
              <a:rPr lang="sr-Latn-RS" sz="2400" dirty="0" err="1" smtClean="0"/>
              <a:t>zia</a:t>
            </a:r>
            <a:r>
              <a:rPr lang="sr-Latn-RS" sz="2400" dirty="0" smtClean="0"/>
              <a:t>                          </a:t>
            </a:r>
            <a:r>
              <a:rPr lang="sr-Latn-RS" sz="2400" dirty="0" err="1" smtClean="0"/>
              <a:t>le</a:t>
            </a:r>
            <a:r>
              <a:rPr lang="sr-Latn-RS" sz="2400" dirty="0" smtClean="0"/>
              <a:t> </a:t>
            </a:r>
            <a:r>
              <a:rPr lang="sr-Latn-RS" sz="2400" dirty="0" err="1" smtClean="0"/>
              <a:t>tue</a:t>
            </a:r>
            <a:r>
              <a:rPr lang="sr-Latn-RS" sz="2400" dirty="0" smtClean="0"/>
              <a:t> </a:t>
            </a:r>
            <a:r>
              <a:rPr lang="sr-Latn-RS" sz="2400" dirty="0" err="1" smtClean="0"/>
              <a:t>zie</a:t>
            </a:r>
            <a:r>
              <a:rPr lang="sr-Latn-RS" sz="2400" dirty="0" smtClean="0"/>
              <a:t/>
            </a:r>
            <a:br>
              <a:rPr lang="sr-Latn-RS" sz="2400" dirty="0" smtClean="0"/>
            </a:br>
            <a:r>
              <a:rPr lang="sr-Latn-RS" sz="1800" dirty="0" smtClean="0"/>
              <a:t/>
            </a:r>
            <a:br>
              <a:rPr lang="sr-Latn-RS" sz="1800" dirty="0" smtClean="0"/>
            </a:br>
            <a:r>
              <a:rPr lang="sr-Latn-RS" sz="1800" dirty="0"/>
              <a:t/>
            </a:r>
            <a:br>
              <a:rPr lang="sr-Latn-RS" sz="1800" dirty="0"/>
            </a:b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841865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2800" dirty="0" smtClean="0"/>
              <a:t/>
            </a:r>
            <a:br>
              <a:rPr lang="sr-Latn-RS" sz="2800" dirty="0" smtClean="0"/>
            </a:br>
            <a:endParaRPr lang="hr-HR" sz="28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2" y="452718"/>
            <a:ext cx="6622869" cy="5921956"/>
          </a:xfrm>
        </p:spPr>
      </p:pic>
    </p:spTree>
    <p:extLst>
      <p:ext uri="{BB962C8B-B14F-4D97-AF65-F5344CB8AC3E}">
        <p14:creationId xmlns:p14="http://schemas.microsoft.com/office/powerpoint/2010/main" val="3717737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131" y="261257"/>
            <a:ext cx="7158446" cy="5987143"/>
          </a:xfrm>
        </p:spPr>
      </p:pic>
    </p:spTree>
    <p:extLst>
      <p:ext uri="{BB962C8B-B14F-4D97-AF65-F5344CB8AC3E}">
        <p14:creationId xmlns:p14="http://schemas.microsoft.com/office/powerpoint/2010/main" val="468291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09" y="757645"/>
            <a:ext cx="6139542" cy="5590903"/>
          </a:xfrm>
        </p:spPr>
      </p:pic>
    </p:spTree>
    <p:extLst>
      <p:ext uri="{BB962C8B-B14F-4D97-AF65-F5344CB8AC3E}">
        <p14:creationId xmlns:p14="http://schemas.microsoft.com/office/powerpoint/2010/main" val="4189555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577" y="783771"/>
            <a:ext cx="5852160" cy="5760720"/>
          </a:xfrm>
        </p:spPr>
      </p:pic>
    </p:spTree>
    <p:extLst>
      <p:ext uri="{BB962C8B-B14F-4D97-AF65-F5344CB8AC3E}">
        <p14:creationId xmlns:p14="http://schemas.microsoft.com/office/powerpoint/2010/main" val="2485031088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Isječak">
  <a:themeElements>
    <a:clrScheme name="Isječa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Isječ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5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TM04033927[[fn=Glavni događaj]]</Template>
  <TotalTime>390</TotalTime>
  <Words>66</Words>
  <Application>Microsoft Office PowerPoint</Application>
  <PresentationFormat>Široki zaslon</PresentationFormat>
  <Paragraphs>15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5</vt:i4>
      </vt:variant>
      <vt:variant>
        <vt:lpstr>Naslovi slajdova</vt:lpstr>
      </vt:variant>
      <vt:variant>
        <vt:i4>10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Century Gothic</vt:lpstr>
      <vt:lpstr>Trebuchet MS</vt:lpstr>
      <vt:lpstr>Wingdings 3</vt:lpstr>
      <vt:lpstr>Berlin</vt:lpstr>
      <vt:lpstr>Retrospektiva</vt:lpstr>
      <vt:lpstr>Ion</vt:lpstr>
      <vt:lpstr>Isječak</vt:lpstr>
      <vt:lpstr>1_Ion</vt:lpstr>
      <vt:lpstr>I POSSESSIVI</vt:lpstr>
      <vt:lpstr>PowerPoint prezentacija</vt:lpstr>
      <vt:lpstr>Attenzione! LORO- INVARIABILE!</vt:lpstr>
      <vt:lpstr>Il mio cane- i miei cani la mia matita- le mie matite il tuo telefono- i tuoi telefoni la tua macchina- le tue macchine il suo gatto- i suoi gatti la sua torta- le sue torte il nostro orologio- i nostri orologi la nostra moto- le nostre moto il vostro divano- i vostri divani la vostra sedia- le vostre sedie il loro viaggio- i loro viaggio la loro idea- le loro idee</vt:lpstr>
      <vt:lpstr>ATTENZIONE!  L'aggettivo possessivo non è preceduto da articolo quando è davanti a un nome di parentela al singolare (madre, padre, figlio, figlia, fratello, sorella, marito), mentre davanti ai nomi di parentela al plurale l'articolo si usa.   mio figlio                      i miei figli nostro fratello              i nostri fratelli tua zia                          le tue zie   </vt:lpstr>
      <vt:lpstr> </vt:lpstr>
      <vt:lpstr>PowerPoint prezentacija</vt:lpstr>
      <vt:lpstr>PowerPoint prezentacija</vt:lpstr>
      <vt:lpstr>PowerPoint prezentacija</vt:lpstr>
      <vt:lpstr>COMPITO:  Quaderno degli esercizi pagina 117, esercizio n.12.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POSSESSIVI</dc:title>
  <dc:creator>RL</dc:creator>
  <cp:lastModifiedBy>RL</cp:lastModifiedBy>
  <cp:revision>9</cp:revision>
  <dcterms:created xsi:type="dcterms:W3CDTF">2020-11-10T12:24:46Z</dcterms:created>
  <dcterms:modified xsi:type="dcterms:W3CDTF">2020-11-10T18:55:44Z</dcterms:modified>
</cp:coreProperties>
</file>