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4" r:id="rId2"/>
    <p:sldId id="262" r:id="rId3"/>
    <p:sldId id="271" r:id="rId4"/>
    <p:sldId id="272" r:id="rId5"/>
    <p:sldId id="268" r:id="rId6"/>
    <p:sldId id="263" r:id="rId7"/>
    <p:sldId id="267" r:id="rId8"/>
    <p:sldId id="269" r:id="rId9"/>
    <p:sldId id="270" r:id="rId10"/>
    <p:sldId id="273" r:id="rId11"/>
    <p:sldId id="256" r:id="rId12"/>
    <p:sldId id="257" r:id="rId13"/>
    <p:sldId id="259" r:id="rId14"/>
    <p:sldId id="260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285728"/>
            <a:ext cx="8572560" cy="6286544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sr-Cyrl-RS" sz="5400" dirty="0" smtClean="0"/>
          </a:p>
          <a:p>
            <a:r>
              <a:rPr lang="sr-Cyrl-RS" sz="5400" dirty="0" smtClean="0"/>
              <a:t>ТЕХНИЧКО ОБРАЗОВАЊЕ 6. РАЗРЕД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r-Cyrl-RS" dirty="0" smtClean="0"/>
              <a:t> Сви котни бројеви на цртежу морају бити исте висине.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visina broj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1928802"/>
            <a:ext cx="5929354" cy="3457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4800" dirty="0" smtClean="0"/>
              <a:t>Размјера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Предмете великих или веома малих димензија било би немогуће приказати на цртежу у природној величини. Велике предмете треба приказати умањено. Веома мале предмете треба приказати увећано да би се могли читати.</a:t>
            </a:r>
          </a:p>
          <a:p>
            <a:pPr>
              <a:buNone/>
            </a:pPr>
            <a:r>
              <a:rPr lang="ru-RU" dirty="0" smtClean="0"/>
              <a:t>Размјера је однос димензија предмета на цртежу и у природи.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Увећана размјера се користи за цртање малих предмета и означава се 2:1, 5:1, 10:1 итд.</a:t>
            </a:r>
          </a:p>
          <a:p>
            <a:pPr>
              <a:buNone/>
            </a:pPr>
            <a:r>
              <a:rPr lang="ru-RU" dirty="0" smtClean="0"/>
              <a:t>Размјера у природној величини се означава 1:1.</a:t>
            </a:r>
            <a:endParaRPr lang="en-US" dirty="0"/>
          </a:p>
        </p:txBody>
      </p:sp>
      <p:pic>
        <p:nvPicPr>
          <p:cNvPr id="4" name="Picture 3" descr="razmjer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438400"/>
            <a:ext cx="7010400" cy="34103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r>
              <a:rPr lang="ru-RU" dirty="0" smtClean="0"/>
              <a:t>Без обзира у којој размјери цртамо предмет, увијек се на мјесту димензија предмета уписују стварне (природне) мјере.</a:t>
            </a:r>
          </a:p>
          <a:p>
            <a:endParaRPr lang="ru-RU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048000"/>
            <a:ext cx="3124200" cy="2590800"/>
          </a:xfrm>
          <a:prstGeom prst="rect">
            <a:avLst/>
          </a:prstGeom>
        </p:spPr>
      </p:pic>
      <p:pic>
        <p:nvPicPr>
          <p:cNvPr id="6" name="Picture 5" descr="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28149" y="2209800"/>
            <a:ext cx="5915851" cy="3639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Задатак:</a:t>
            </a:r>
          </a:p>
          <a:p>
            <a:pPr>
              <a:buNone/>
            </a:pPr>
            <a:r>
              <a:rPr lang="sr-Cyrl-RS" dirty="0" smtClean="0"/>
              <a:t>У радној свесци нацртати и искотирати правоугаоник  ширине 30мм, а дужине 60мм у размјери 1:1, 1:2 и 2:1.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610600" cy="6400800"/>
          </a:xfrm>
        </p:spPr>
        <p:txBody>
          <a:bodyPr/>
          <a:lstStyle/>
          <a:p>
            <a:pPr algn="l"/>
            <a:r>
              <a:rPr lang="sr-Cyrl-RS" dirty="0" smtClean="0"/>
              <a:t>ПОНОВИМО</a:t>
            </a:r>
          </a:p>
          <a:p>
            <a:pPr algn="l"/>
            <a:r>
              <a:rPr lang="sr-Cyrl-RS" dirty="0" smtClean="0"/>
              <a:t>Поступак означавања мјера на цртежу назива се котирање или димензионисање.</a:t>
            </a:r>
          </a:p>
          <a:p>
            <a:pPr algn="l"/>
            <a:r>
              <a:rPr lang="sr-Cyrl-RS" dirty="0" smtClean="0"/>
              <a:t>Елементи котирања су:</a:t>
            </a:r>
          </a:p>
          <a:p>
            <a:pPr algn="l"/>
            <a:endParaRPr lang="en-US" dirty="0"/>
          </a:p>
        </p:txBody>
      </p:sp>
      <p:pic>
        <p:nvPicPr>
          <p:cNvPr id="4" name="Picture 3" descr="tehnicki-crte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971800"/>
            <a:ext cx="65532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Правила котирања: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/>
              <a:t> </a:t>
            </a:r>
            <a:r>
              <a:rPr lang="ru-RU" dirty="0" smtClean="0"/>
              <a:t>свака мјера на цртежу се котира само једном;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мјере у машинству се представљају у милиметрима, а јединица мјере се не пише;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/>
              <a:t>котне линије се цртају пуном танком линијом, а ивице предмета пуном дебелом линијом;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/>
              <a:t>помоћна котна линија прелази котну стрелицу 1-3 мм;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/>
              <a:t>удаљеност прве котне линије од ивице предмета је 11 мм, а сваке сљедеће паралелне коте 8 мм;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42942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котни број не смије додиривати котну линију и увијек се пише на средини котне линије;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/>
              <a:t> </a:t>
            </a:r>
            <a:r>
              <a:rPr lang="ru-RU" dirty="0" smtClean="0"/>
              <a:t>дужина контне стрелице је 4-5 мм;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висина котног броје је 3-4 мм;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котни бројеви се пишу техничким писмом.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715436" cy="642942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Грешке приликом котирања: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/>
              <a:t> Дужина и облик котне стрелице;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uzina kotne streli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1714488"/>
            <a:ext cx="6143668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§"/>
            </a:pPr>
            <a:r>
              <a:rPr lang="sr-Cyrl-RS" dirty="0" smtClean="0"/>
              <a:t> Исте м</a:t>
            </a:r>
            <a:r>
              <a:rPr lang="ru-RU" dirty="0" smtClean="0"/>
              <a:t>јере </a:t>
            </a:r>
            <a:r>
              <a:rPr lang="ru-RU" dirty="0"/>
              <a:t>на цртежу се </a:t>
            </a:r>
            <a:r>
              <a:rPr lang="ru-RU" dirty="0" smtClean="0"/>
              <a:t>котирају </a:t>
            </a:r>
            <a:r>
              <a:rPr lang="ru-RU" dirty="0"/>
              <a:t>само једном</a:t>
            </a:r>
            <a:r>
              <a:rPr lang="ru-RU" dirty="0" smtClean="0"/>
              <a:t>;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  <p:pic>
        <p:nvPicPr>
          <p:cNvPr id="7" name="Picture 6" descr="123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928670"/>
            <a:ext cx="6715172" cy="54292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3981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35798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Мјере у машинству се представљају у милиметрима, а јединица мјере се не пише;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jedinica mje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2166760"/>
            <a:ext cx="6357982" cy="3548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r-Cyrl-RS" dirty="0" smtClean="0"/>
              <a:t> Положај котног броја (пише се на изнад котне линије и не смије да додирује котну линију).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olozaj kotnog broj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1857364"/>
            <a:ext cx="6072230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42942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r-Cyrl-RS" dirty="0" smtClean="0"/>
              <a:t> Помоћна котна линија прелази котну стрелицу 1-3мм (грешка лијево), а котна стрелица не смије да прелази помоћну котну линију (грешка десно).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relaz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2857496"/>
            <a:ext cx="5286412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339</Words>
  <Application>Microsoft Office PowerPoint</Application>
  <PresentationFormat>On-screen Show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Размјера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Размјера</dc:title>
  <dc:creator>Dell</dc:creator>
  <cp:lastModifiedBy>Aleksandra Stankovic</cp:lastModifiedBy>
  <cp:revision>25</cp:revision>
  <dcterms:created xsi:type="dcterms:W3CDTF">2006-08-16T00:00:00Z</dcterms:created>
  <dcterms:modified xsi:type="dcterms:W3CDTF">2020-11-13T07:15:48Z</dcterms:modified>
</cp:coreProperties>
</file>