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B768165-3D93-4445-A66B-03023DAE9F05}" type="datetimeFigureOut">
              <a:rPr lang="bs-Latn-BA" smtClean="0"/>
              <a:pPr/>
              <a:t>16.11.2020</a:t>
            </a:fld>
            <a:endParaRPr lang="bs-Latn-B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bs-Latn-B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73062CC-5472-4CB3-8F12-619C4B8CE955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8165-3D93-4445-A66B-03023DAE9F05}" type="datetimeFigureOut">
              <a:rPr lang="bs-Latn-BA" smtClean="0"/>
              <a:pPr/>
              <a:t>16.11.2020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62CC-5472-4CB3-8F12-619C4B8CE955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8165-3D93-4445-A66B-03023DAE9F05}" type="datetimeFigureOut">
              <a:rPr lang="bs-Latn-BA" smtClean="0"/>
              <a:pPr/>
              <a:t>16.11.2020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62CC-5472-4CB3-8F12-619C4B8CE955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8165-3D93-4445-A66B-03023DAE9F05}" type="datetimeFigureOut">
              <a:rPr lang="bs-Latn-BA" smtClean="0"/>
              <a:pPr/>
              <a:t>16.11.2020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62CC-5472-4CB3-8F12-619C4B8CE955}" type="slidenum">
              <a:rPr lang="bs-Latn-BA" smtClean="0"/>
              <a:pPr/>
              <a:t>‹#›</a:t>
            </a:fld>
            <a:endParaRPr lang="bs-Latn-B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8165-3D93-4445-A66B-03023DAE9F05}" type="datetimeFigureOut">
              <a:rPr lang="bs-Latn-BA" smtClean="0"/>
              <a:pPr/>
              <a:t>16.11.2020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62CC-5472-4CB3-8F12-619C4B8CE955}" type="slidenum">
              <a:rPr lang="bs-Latn-BA" smtClean="0"/>
              <a:pPr/>
              <a:t>‹#›</a:t>
            </a:fld>
            <a:endParaRPr lang="bs-Latn-B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8165-3D93-4445-A66B-03023DAE9F05}" type="datetimeFigureOut">
              <a:rPr lang="bs-Latn-BA" smtClean="0"/>
              <a:pPr/>
              <a:t>16.11.2020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62CC-5472-4CB3-8F12-619C4B8CE955}" type="slidenum">
              <a:rPr lang="bs-Latn-BA" smtClean="0"/>
              <a:pPr/>
              <a:t>‹#›</a:t>
            </a:fld>
            <a:endParaRPr lang="bs-Latn-B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8165-3D93-4445-A66B-03023DAE9F05}" type="datetimeFigureOut">
              <a:rPr lang="bs-Latn-BA" smtClean="0"/>
              <a:pPr/>
              <a:t>16.11.2020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62CC-5472-4CB3-8F12-619C4B8CE955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8165-3D93-4445-A66B-03023DAE9F05}" type="datetimeFigureOut">
              <a:rPr lang="bs-Latn-BA" smtClean="0"/>
              <a:pPr/>
              <a:t>16.11.2020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62CC-5472-4CB3-8F12-619C4B8CE955}" type="slidenum">
              <a:rPr lang="bs-Latn-BA" smtClean="0"/>
              <a:pPr/>
              <a:t>‹#›</a:t>
            </a:fld>
            <a:endParaRPr lang="bs-Latn-B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8165-3D93-4445-A66B-03023DAE9F05}" type="datetimeFigureOut">
              <a:rPr lang="bs-Latn-BA" smtClean="0"/>
              <a:pPr/>
              <a:t>16.11.2020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62CC-5472-4CB3-8F12-619C4B8CE955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0B768165-3D93-4445-A66B-03023DAE9F05}" type="datetimeFigureOut">
              <a:rPr lang="bs-Latn-BA" smtClean="0"/>
              <a:pPr/>
              <a:t>16.11.2020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62CC-5472-4CB3-8F12-619C4B8CE955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768165-3D93-4445-A66B-03023DAE9F05}" type="datetimeFigureOut">
              <a:rPr lang="bs-Latn-BA" smtClean="0"/>
              <a:pPr/>
              <a:t>16.11.2020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73062CC-5472-4CB3-8F12-619C4B8CE955}" type="slidenum">
              <a:rPr lang="bs-Latn-BA" smtClean="0"/>
              <a:pPr/>
              <a:t>‹#›</a:t>
            </a:fld>
            <a:endParaRPr lang="bs-Latn-B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B768165-3D93-4445-A66B-03023DAE9F05}" type="datetimeFigureOut">
              <a:rPr lang="bs-Latn-BA" smtClean="0"/>
              <a:pPr/>
              <a:t>16.11.2020</a:t>
            </a:fld>
            <a:endParaRPr lang="bs-Latn-B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bs-Latn-B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73062CC-5472-4CB3-8F12-619C4B8CE955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5.png"/><Relationship Id="rId4" Type="http://schemas.microsoft.com/office/2007/relationships/media" Target="../media/media1.wma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304255"/>
          </a:xfrm>
        </p:spPr>
        <p:txBody>
          <a:bodyPr/>
          <a:lstStyle/>
          <a:p>
            <a:pPr algn="ctr"/>
            <a:r>
              <a:rPr lang="bs-Cyrl-BA" dirty="0">
                <a:solidFill>
                  <a:srgbClr val="FF0000"/>
                </a:solidFill>
                <a:latin typeface="Arial Black" pitchFamily="34" charset="0"/>
              </a:rPr>
              <a:t>МУЗИЧКА КУЛТУРА</a:t>
            </a:r>
            <a:br>
              <a:rPr lang="bs-Cyrl-BA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bs-Cyrl-BA" dirty="0">
                <a:solidFill>
                  <a:srgbClr val="FF0000"/>
                </a:solidFill>
                <a:latin typeface="Arial Black" pitchFamily="34" charset="0"/>
              </a:rPr>
              <a:t>2. </a:t>
            </a:r>
            <a:r>
              <a:rPr lang="sr-Cyrl-RS" dirty="0" smtClean="0">
                <a:solidFill>
                  <a:srgbClr val="FF0000"/>
                </a:solidFill>
                <a:latin typeface="Arial Black" pitchFamily="34" charset="0"/>
              </a:rPr>
              <a:t>р</a:t>
            </a:r>
            <a:r>
              <a:rPr lang="bs-Cyrl-BA" dirty="0" smtClean="0">
                <a:solidFill>
                  <a:srgbClr val="FF0000"/>
                </a:solidFill>
                <a:latin typeface="Arial Black" pitchFamily="34" charset="0"/>
              </a:rPr>
              <a:t>азред</a:t>
            </a:r>
            <a:endParaRPr lang="bs-Latn-BA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Slika 6" descr="Dreamstime.com - cute kids illustration | Music cartoon, Music for kids,  Music illustratio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140968"/>
            <a:ext cx="6768752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8348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pPr algn="ctr"/>
            <a:r>
              <a:rPr lang="bs-Cyrl-BA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ДЈЕЧИЈЕ МУЗИЧКО СТВАРАЛАШТВО</a:t>
            </a:r>
            <a:br>
              <a:rPr lang="bs-Cyrl-BA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</a:br>
            <a:endParaRPr lang="bs-Latn-BA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1916832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800" b="1" dirty="0" smtClean="0">
                <a:solidFill>
                  <a:srgbClr val="002060"/>
                </a:solidFill>
                <a:latin typeface="Arial Black" pitchFamily="34" charset="0"/>
              </a:rPr>
              <a:t>Берем, </a:t>
            </a:r>
            <a:r>
              <a:rPr lang="bs-Cyrl-BA" sz="2800" b="1" dirty="0">
                <a:solidFill>
                  <a:srgbClr val="002060"/>
                </a:solidFill>
                <a:latin typeface="Arial Black" pitchFamily="34" charset="0"/>
              </a:rPr>
              <a:t>берем грожђе</a:t>
            </a:r>
            <a:endParaRPr lang="bs-Latn-BA" sz="28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6" name="Slika 14" descr="cartoon Grapes | Funny fruit, Clip art, Fruit a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4267" y="2626169"/>
            <a:ext cx="3815466" cy="3583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71922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584" y="908720"/>
            <a:ext cx="8568952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07 - Track  7.wma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60784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807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1060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8C699AA-C323-4CFD-8C2A-8FA65675D06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0" y="1490662"/>
            <a:ext cx="7658100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5946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Cyrl-BA" b="1" dirty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Дјеца су у затвореном колу и држе се за руке. </a:t>
            </a:r>
            <a:endParaRPr lang="bs-Cyrl-BA" b="1" dirty="0" smtClean="0">
              <a:solidFill>
                <a:srgbClr val="002060"/>
              </a:solidFill>
              <a:latin typeface="Arial Black" pitchFamily="34" charset="0"/>
              <a:cs typeface="Aharoni" pitchFamily="2" charset="-79"/>
            </a:endParaRPr>
          </a:p>
          <a:p>
            <a:pPr>
              <a:buNone/>
            </a:pPr>
            <a:endParaRPr lang="bs-Cyrl-BA" b="1" dirty="0" smtClean="0">
              <a:solidFill>
                <a:srgbClr val="002060"/>
              </a:solidFill>
              <a:latin typeface="Arial Black" pitchFamily="34" charset="0"/>
              <a:cs typeface="Aharoni" pitchFamily="2" charset="-79"/>
            </a:endParaRPr>
          </a:p>
          <a:p>
            <a:r>
              <a:rPr lang="bs-Cyrl-BA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Дијете </a:t>
            </a:r>
            <a:r>
              <a:rPr lang="bs-Cyrl-BA" b="1" dirty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– чувар стоји </a:t>
            </a:r>
            <a:r>
              <a:rPr lang="bs-Cyrl-BA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поред кола.</a:t>
            </a:r>
            <a:endParaRPr lang="sr-Latn-RS" b="1" dirty="0" smtClean="0">
              <a:solidFill>
                <a:srgbClr val="002060"/>
              </a:solidFill>
              <a:latin typeface="Arial Black" pitchFamily="34" charset="0"/>
              <a:cs typeface="Aharoni" pitchFamily="2" charset="-79"/>
            </a:endParaRPr>
          </a:p>
          <a:p>
            <a:pPr>
              <a:buNone/>
            </a:pPr>
            <a:r>
              <a:rPr lang="bs-Cyrl-BA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 </a:t>
            </a:r>
          </a:p>
          <a:p>
            <a:endParaRPr lang="bs-Cyrl-BA" b="1" dirty="0" smtClean="0">
              <a:solidFill>
                <a:srgbClr val="002060"/>
              </a:solidFill>
              <a:latin typeface="Arial Black" pitchFamily="34" charset="0"/>
              <a:cs typeface="Aharoni" pitchFamily="2" charset="-79"/>
            </a:endParaRPr>
          </a:p>
          <a:p>
            <a:r>
              <a:rPr lang="bs-Cyrl-BA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Игра </a:t>
            </a:r>
            <a:r>
              <a:rPr lang="bs-Cyrl-BA" b="1" dirty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се може поновити више </a:t>
            </a:r>
            <a:r>
              <a:rPr lang="bs-Cyrl-BA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пута.</a:t>
            </a:r>
            <a:endParaRPr lang="bs-Latn-BA" b="1" dirty="0">
              <a:solidFill>
                <a:srgbClr val="002060"/>
              </a:solidFill>
              <a:latin typeface="Bodoni MT Black" pitchFamily="18" charset="0"/>
              <a:cs typeface="Aharoni" pitchFamily="2" charset="-79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bs-Cyrl-BA" dirty="0">
                <a:solidFill>
                  <a:srgbClr val="FF0000"/>
                </a:solidFill>
                <a:latin typeface="Arial Black" pitchFamily="34" charset="0"/>
              </a:rPr>
              <a:t>ОПИС ИГРЕ:</a:t>
            </a:r>
            <a:endParaRPr lang="bs-Latn-BA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36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620688"/>
            <a:ext cx="8517632" cy="5400600"/>
          </a:xfrm>
        </p:spPr>
        <p:txBody>
          <a:bodyPr>
            <a:normAutofit fontScale="90000"/>
          </a:bodyPr>
          <a:lstStyle/>
          <a:p>
            <a:r>
              <a:rPr lang="bs-Cyrl-BA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bs-Cyrl-BA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</a:br>
            <a:r>
              <a:rPr lang="bs-Cyrl-BA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Задаци </a:t>
            </a:r>
            <a:r>
              <a:rPr lang="bs-Cyrl-BA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за самосталан рад</a:t>
            </a:r>
            <a:r>
              <a:rPr lang="bs-Cyrl-BA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:</a:t>
            </a:r>
            <a:br>
              <a:rPr lang="bs-Cyrl-BA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</a:br>
            <a:r>
              <a:rPr lang="sr-Cyrl-RS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sr-Cyrl-RS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sr-Cyrl-RS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</a:br>
            <a:r>
              <a:rPr lang="sr-Cyrl-RS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sr-Cyrl-RS" sz="31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Научити пјесму</a:t>
            </a:r>
            <a:r>
              <a:rPr lang="sr-Cyrl-RS" sz="31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. </a:t>
            </a:r>
            <a:r>
              <a:rPr lang="sr-Cyrl-RS" sz="31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sr-Cyrl-RS" sz="31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</a:br>
            <a:r>
              <a:rPr lang="bs-Cyrl-BA" sz="3100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bs-Cyrl-BA" sz="3100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</a:br>
            <a:r>
              <a:rPr lang="sr-Cyrl-RS" sz="31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 Научити кораке уз игру. </a:t>
            </a:r>
            <a:r>
              <a:rPr lang="bs-Cyrl-BA" sz="2800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bs-Cyrl-BA" sz="2800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</a:br>
            <a:r>
              <a:rPr lang="bs-Cyrl-BA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bs-Cyrl-BA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</a:br>
            <a:r>
              <a:rPr lang="bs-Cyrl-BA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bs-Cyrl-BA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</a:br>
            <a:r>
              <a:rPr lang="sr-Cyrl-RS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sr-Cyrl-RS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</a:br>
            <a:r>
              <a:rPr lang="sr-Cyrl-RS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sr-Cyrl-RS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</a:br>
            <a:endParaRPr lang="bs-Latn-BA" dirty="0">
              <a:solidFill>
                <a:schemeClr val="accent5">
                  <a:lumMod val="75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8449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114</TotalTime>
  <Words>38</Words>
  <Application>Microsoft Office PowerPoint</Application>
  <PresentationFormat>Projekcija na ekranu (4:3)</PresentationFormat>
  <Paragraphs>11</Paragraphs>
  <Slides>6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7" baseType="lpstr">
      <vt:lpstr>Concourse</vt:lpstr>
      <vt:lpstr>МУЗИЧКА КУЛТУРА 2. разред</vt:lpstr>
      <vt:lpstr>ДЈЕЧИЈЕ МУЗИЧКО СТВАРАЛАШТВО </vt:lpstr>
      <vt:lpstr>Slajd 3</vt:lpstr>
      <vt:lpstr>Slajd 4</vt:lpstr>
      <vt:lpstr>ОПИС ИГРЕ:</vt:lpstr>
      <vt:lpstr> Задаци за самосталан рад:    Научити пјесму.    Научити кораке уз игру.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МУЗИЧКА КУЛТУРА 2. Разред</dc:title>
  <dc:creator>Adam Ibrahimbegović</dc:creator>
  <cp:lastModifiedBy>PC-Admin</cp:lastModifiedBy>
  <cp:revision>10</cp:revision>
  <dcterms:created xsi:type="dcterms:W3CDTF">2020-11-12T19:23:06Z</dcterms:created>
  <dcterms:modified xsi:type="dcterms:W3CDTF">2020-11-16T12:44:04Z</dcterms:modified>
</cp:coreProperties>
</file>