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13"/>
  </p:notesMasterIdLst>
  <p:sldIdLst>
    <p:sldId id="256" r:id="rId2"/>
    <p:sldId id="257" r:id="rId3"/>
    <p:sldId id="261" r:id="rId4"/>
    <p:sldId id="258" r:id="rId5"/>
    <p:sldId id="265" r:id="rId6"/>
    <p:sldId id="259" r:id="rId7"/>
    <p:sldId id="266" r:id="rId8"/>
    <p:sldId id="260" r:id="rId9"/>
    <p:sldId id="262" r:id="rId10"/>
    <p:sldId id="263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34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81294E-81AB-4A07-BA23-F7C2C3441A2D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0F9053-B8E8-448A-8E77-02FCA88F526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0061C-9E98-4A76-966A-801B3CC02ECE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DBC40-A1B0-424C-B79A-79F880F27C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0061C-9E98-4A76-966A-801B3CC02ECE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DBC40-A1B0-424C-B79A-79F880F27C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0061C-9E98-4A76-966A-801B3CC02ECE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DBC40-A1B0-424C-B79A-79F880F27C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0061C-9E98-4A76-966A-801B3CC02ECE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DBC40-A1B0-424C-B79A-79F880F27C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0061C-9E98-4A76-966A-801B3CC02ECE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DBC40-A1B0-424C-B79A-79F880F27C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0061C-9E98-4A76-966A-801B3CC02ECE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DBC40-A1B0-424C-B79A-79F880F27C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0061C-9E98-4A76-966A-801B3CC02ECE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DBC40-A1B0-424C-B79A-79F880F27C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0061C-9E98-4A76-966A-801B3CC02ECE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DBC40-A1B0-424C-B79A-79F880F27C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0061C-9E98-4A76-966A-801B3CC02ECE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DBC40-A1B0-424C-B79A-79F880F27C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0061C-9E98-4A76-966A-801B3CC02ECE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DBC40-A1B0-424C-B79A-79F880F27C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0061C-9E98-4A76-966A-801B3CC02ECE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50DBC40-A1B0-424C-B79A-79F880F27CB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FA0061C-9E98-4A76-966A-801B3CC02ECE}" type="datetimeFigureOut">
              <a:rPr lang="en-US" smtClean="0"/>
              <a:pPr/>
              <a:t>11/19/2020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50DBC40-A1B0-424C-B79A-79F880F27CB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928670"/>
            <a:ext cx="7824814" cy="3929090"/>
          </a:xfrm>
        </p:spPr>
        <p:txBody>
          <a:bodyPr/>
          <a:lstStyle/>
          <a:p>
            <a:r>
              <a:rPr lang="sr-Latn-BA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8794" y="714356"/>
            <a:ext cx="5786478" cy="4752996"/>
          </a:xfrm>
        </p:spPr>
        <p:txBody>
          <a:bodyPr/>
          <a:lstStyle/>
          <a:p>
            <a:r>
              <a:rPr lang="sr-Latn-BA" sz="6600" u="sng" dirty="0" smtClean="0"/>
              <a:t>Wiederholung: </a:t>
            </a:r>
          </a:p>
          <a:p>
            <a:r>
              <a:rPr lang="sr-Latn-BA" sz="6600" dirty="0" smtClean="0"/>
              <a:t>Meine Familie</a:t>
            </a:r>
          </a:p>
          <a:p>
            <a:r>
              <a:rPr lang="sr-Latn-BA" sz="6600" dirty="0" smtClean="0"/>
              <a:t>Zahlen bis 100 </a:t>
            </a:r>
            <a:endParaRPr lang="en-US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4000" dirty="0" smtClean="0"/>
              <a:t>Hausaufgabe</a:t>
            </a:r>
            <a:br>
              <a:rPr lang="de-DE" sz="4000" dirty="0" smtClean="0"/>
            </a:br>
            <a:r>
              <a:rPr lang="de-DE" sz="4000" dirty="0" smtClean="0"/>
              <a:t> Arbeitsbuch: Seite 20, Übungen 8,9,10</a:t>
            </a:r>
            <a:endParaRPr lang="en-US" sz="4000" dirty="0"/>
          </a:p>
        </p:txBody>
      </p:sp>
      <p:pic>
        <p:nvPicPr>
          <p:cNvPr id="7" name="Picture 6" descr="05042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28728" y="1887516"/>
            <a:ext cx="5072098" cy="46847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857364"/>
            <a:ext cx="7110434" cy="1343036"/>
          </a:xfrm>
        </p:spPr>
        <p:txBody>
          <a:bodyPr>
            <a:normAutofit fontScale="90000"/>
          </a:bodyPr>
          <a:lstStyle/>
          <a:p>
            <a:r>
              <a:rPr lang="de-DE" dirty="0" smtClean="0"/>
              <a:t/>
            </a:r>
            <a:br>
              <a:rPr lang="de-DE" dirty="0" smtClean="0"/>
            </a:br>
            <a:r>
              <a:rPr lang="de-DE" sz="6700" b="0" dirty="0" smtClean="0">
                <a:solidFill>
                  <a:schemeClr val="tx1"/>
                </a:solidFill>
              </a:rPr>
              <a:t>Auf Wiedersehen </a:t>
            </a:r>
            <a:r>
              <a:rPr lang="de-DE" sz="6700" b="0" dirty="0" smtClean="0">
                <a:solidFill>
                  <a:schemeClr val="tx1"/>
                </a:solidFill>
                <a:sym typeface="Wingdings" pitchFamily="2" charset="2"/>
              </a:rPr>
              <a:t> </a:t>
            </a:r>
            <a:endParaRPr lang="en-US" sz="6700" b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8472518" cy="4645586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6" name="Picture 2" descr="C:\Users\Freelancer\Downloads\Poster (A3) - Meine Familie - Little Linguist_files\5040-CC-Poster-Family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4347" y="0"/>
            <a:ext cx="9158347" cy="6541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857232"/>
            <a:ext cx="8229600" cy="1143000"/>
          </a:xfrm>
        </p:spPr>
        <p:txBody>
          <a:bodyPr/>
          <a:lstStyle/>
          <a:p>
            <a:r>
              <a:rPr lang="de-DE" u="sng" dirty="0" smtClean="0"/>
              <a:t>Possessivartikel mein/e, dein/e</a:t>
            </a:r>
            <a:endParaRPr lang="en-US" u="sng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500034" y="3357562"/>
          <a:ext cx="8143932" cy="14830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52869"/>
                <a:gridCol w="2752869"/>
                <a:gridCol w="2638194"/>
              </a:tblGrid>
              <a:tr h="151446">
                <a:tc>
                  <a:txBody>
                    <a:bodyPr/>
                    <a:lstStyle/>
                    <a:p>
                      <a:r>
                        <a:rPr lang="de-DE" dirty="0" smtClean="0"/>
                        <a:t>mein/dein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/>
                        <a:t>mein</a:t>
                      </a:r>
                      <a:r>
                        <a:rPr lang="de-DE" dirty="0" smtClean="0">
                          <a:solidFill>
                            <a:srgbClr val="FF0000"/>
                          </a:solidFill>
                        </a:rPr>
                        <a:t>e/</a:t>
                      </a:r>
                      <a:r>
                        <a:rPr lang="de-DE" dirty="0" smtClean="0"/>
                        <a:t>dein</a:t>
                      </a:r>
                      <a:r>
                        <a:rPr lang="de-DE" dirty="0" smtClean="0">
                          <a:solidFill>
                            <a:srgbClr val="FF0000"/>
                          </a:solidFill>
                        </a:rPr>
                        <a:t>e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mein</a:t>
                      </a:r>
                      <a:r>
                        <a:rPr lang="de-DE" dirty="0" smtClean="0">
                          <a:solidFill>
                            <a:srgbClr val="FF0000"/>
                          </a:solidFill>
                        </a:rPr>
                        <a:t>e</a:t>
                      </a:r>
                      <a:r>
                        <a:rPr lang="de-DE" dirty="0" smtClean="0"/>
                        <a:t>/dein</a:t>
                      </a:r>
                      <a:r>
                        <a:rPr lang="de-DE" dirty="0" smtClean="0">
                          <a:solidFill>
                            <a:srgbClr val="FF0000"/>
                          </a:solidFill>
                        </a:rPr>
                        <a:t>e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2430">
                <a:tc>
                  <a:txBody>
                    <a:bodyPr/>
                    <a:lstStyle/>
                    <a:p>
                      <a:r>
                        <a:rPr lang="de-DE" dirty="0" smtClean="0"/>
                        <a:t>Vater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Mutter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Eltern</a:t>
                      </a:r>
                      <a:endParaRPr lang="en-US" dirty="0"/>
                    </a:p>
                  </a:txBody>
                  <a:tcPr/>
                </a:tc>
              </a:tr>
              <a:tr h="372430">
                <a:tc>
                  <a:txBody>
                    <a:bodyPr/>
                    <a:lstStyle/>
                    <a:p>
                      <a:r>
                        <a:rPr lang="de-DE" dirty="0" smtClean="0"/>
                        <a:t>Bruder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Schwester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Geschwister</a:t>
                      </a:r>
                      <a:endParaRPr lang="en-US" dirty="0"/>
                    </a:p>
                  </a:txBody>
                  <a:tcPr/>
                </a:tc>
              </a:tr>
              <a:tr h="372430">
                <a:tc>
                  <a:txBody>
                    <a:bodyPr/>
                    <a:lstStyle/>
                    <a:p>
                      <a:r>
                        <a:rPr lang="de-DE" dirty="0" smtClean="0"/>
                        <a:t>Großvater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Großmutter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Großeltern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2071678"/>
            <a:ext cx="303612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16" y="2143116"/>
            <a:ext cx="303612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0" name="Picture 4" descr="C:\Users\Freelancer\Downloads\RO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9124" y="2071678"/>
            <a:ext cx="392812" cy="1239962"/>
          </a:xfrm>
          <a:prstGeom prst="rect">
            <a:avLst/>
          </a:prstGeom>
          <a:noFill/>
        </p:spPr>
      </p:pic>
      <p:pic>
        <p:nvPicPr>
          <p:cNvPr id="4101" name="Picture 5" descr="C:\Users\Freelancer\Downloads\ROD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43834" y="2165495"/>
            <a:ext cx="363092" cy="114614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501122" cy="857256"/>
          </a:xfrm>
        </p:spPr>
        <p:txBody>
          <a:bodyPr/>
          <a:lstStyle/>
          <a:p>
            <a:r>
              <a:rPr lang="sr-Latn-BA" dirty="0" smtClean="0"/>
              <a:t>Wie alt ist dein/deine...?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14348" y="1785926"/>
            <a:ext cx="7715304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/>
              <a:t>1.</a:t>
            </a:r>
            <a:r>
              <a:rPr lang="sr-Latn-BA" sz="2800" dirty="0" smtClean="0"/>
              <a:t>Wie alt ist </a:t>
            </a:r>
            <a:r>
              <a:rPr lang="sr-Latn-BA" sz="2800" u="sng" dirty="0" smtClean="0"/>
              <a:t>dein</a:t>
            </a:r>
            <a:r>
              <a:rPr lang="sr-Latn-BA" sz="2800" dirty="0" smtClean="0"/>
              <a:t> Bruder ?</a:t>
            </a:r>
          </a:p>
          <a:p>
            <a:r>
              <a:rPr lang="sr-Latn-BA" sz="2800" u="sng" dirty="0" smtClean="0"/>
              <a:t>Mein</a:t>
            </a:r>
            <a:r>
              <a:rPr lang="sr-Latn-BA" sz="2800" dirty="0" smtClean="0"/>
              <a:t> Bruder ist f</a:t>
            </a:r>
            <a:r>
              <a:rPr lang="de-DE" sz="2800" dirty="0" smtClean="0"/>
              <a:t>ünfzehn (15) Jahre alt.</a:t>
            </a:r>
            <a:endParaRPr lang="en-US" sz="2800" dirty="0" smtClean="0"/>
          </a:p>
          <a:p>
            <a:r>
              <a:rPr lang="de-DE" sz="2800" dirty="0" smtClean="0"/>
              <a:t>2. Wie alt ist </a:t>
            </a:r>
            <a:r>
              <a:rPr lang="de-DE" sz="2800" u="sng" dirty="0" smtClean="0"/>
              <a:t>deine</a:t>
            </a:r>
            <a:r>
              <a:rPr lang="de-DE" sz="2800" dirty="0" smtClean="0"/>
              <a:t> Mutter?</a:t>
            </a:r>
          </a:p>
          <a:p>
            <a:r>
              <a:rPr lang="de-DE" sz="2800" u="sng" dirty="0" smtClean="0"/>
              <a:t>Meine</a:t>
            </a:r>
            <a:r>
              <a:rPr lang="de-DE" sz="2800" dirty="0" smtClean="0"/>
              <a:t> Mutter ist neundunddreißig (39) Jahre alt.</a:t>
            </a:r>
          </a:p>
          <a:p>
            <a:r>
              <a:rPr lang="de-DE" sz="2800" dirty="0" smtClean="0"/>
              <a:t>3. Wie alt ist </a:t>
            </a:r>
            <a:r>
              <a:rPr lang="de-DE" sz="2800" u="sng" dirty="0" smtClean="0"/>
              <a:t>dein</a:t>
            </a:r>
            <a:r>
              <a:rPr lang="de-DE" sz="2800" dirty="0" smtClean="0"/>
              <a:t> Opa?</a:t>
            </a:r>
          </a:p>
          <a:p>
            <a:r>
              <a:rPr lang="de-DE" sz="2800" u="sng" dirty="0" smtClean="0"/>
              <a:t>Mein</a:t>
            </a:r>
            <a:r>
              <a:rPr lang="de-DE" sz="2800" dirty="0" smtClean="0"/>
              <a:t> Opa ist fünfundsechzig (65) Jahre alt. </a:t>
            </a:r>
          </a:p>
          <a:p>
            <a:r>
              <a:rPr lang="de-DE" sz="2800" dirty="0" smtClean="0"/>
              <a:t>4. Wie alt ist </a:t>
            </a:r>
            <a:r>
              <a:rPr lang="de-DE" sz="2800" u="sng" dirty="0" smtClean="0"/>
              <a:t>dein</a:t>
            </a:r>
            <a:r>
              <a:rPr lang="de-DE" sz="2800" dirty="0" smtClean="0"/>
              <a:t> Cousin Marko?</a:t>
            </a:r>
          </a:p>
          <a:p>
            <a:r>
              <a:rPr lang="de-DE" sz="2800" dirty="0" smtClean="0"/>
              <a:t> </a:t>
            </a:r>
            <a:r>
              <a:rPr lang="de-DE" sz="2800" u="sng" dirty="0" smtClean="0"/>
              <a:t>Mein</a:t>
            </a:r>
            <a:r>
              <a:rPr lang="de-DE" sz="2800" dirty="0" smtClean="0"/>
              <a:t> Cousin Marko ist elf (11) Jahre alt.</a:t>
            </a:r>
          </a:p>
          <a:p>
            <a:pPr>
              <a:buFontTx/>
              <a:buChar char="-"/>
            </a:pPr>
            <a:endParaRPr lang="de-DE" dirty="0" smtClean="0"/>
          </a:p>
          <a:p>
            <a:pPr>
              <a:buFontTx/>
              <a:buChar char="-"/>
            </a:pPr>
            <a:endParaRPr lang="de-D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71472" y="428604"/>
            <a:ext cx="76438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3200" dirty="0" smtClean="0"/>
              <a:t>Zahlen bis 100 – Wiederholung </a:t>
            </a:r>
            <a:endParaRPr lang="en-US" sz="3200" dirty="0"/>
          </a:p>
        </p:txBody>
      </p:sp>
      <p:pic>
        <p:nvPicPr>
          <p:cNvPr id="8" name="Picture 7" descr="Zahlen bis 1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10" y="1285860"/>
            <a:ext cx="1220393" cy="4832362"/>
          </a:xfrm>
          <a:prstGeom prst="rect">
            <a:avLst/>
          </a:prstGeom>
        </p:spPr>
      </p:pic>
      <p:pic>
        <p:nvPicPr>
          <p:cNvPr id="9" name="Picture 8" descr="Zahlen bis 10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13088" y="1214421"/>
            <a:ext cx="1968142" cy="485778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786314" y="1643050"/>
            <a:ext cx="414340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2800" dirty="0" smtClean="0"/>
              <a:t>21- einundzwan</a:t>
            </a:r>
            <a:r>
              <a:rPr lang="sr-Latn-BA" sz="2800" dirty="0" smtClean="0">
                <a:solidFill>
                  <a:srgbClr val="FF0000"/>
                </a:solidFill>
              </a:rPr>
              <a:t>zig</a:t>
            </a:r>
          </a:p>
          <a:p>
            <a:r>
              <a:rPr lang="sr-Latn-BA" sz="2800" dirty="0" smtClean="0"/>
              <a:t>22- zweiundzwan</a:t>
            </a:r>
            <a:r>
              <a:rPr lang="sr-Latn-BA" sz="2800" dirty="0" smtClean="0">
                <a:solidFill>
                  <a:srgbClr val="FF0000"/>
                </a:solidFill>
              </a:rPr>
              <a:t>zig</a:t>
            </a:r>
          </a:p>
          <a:p>
            <a:r>
              <a:rPr lang="sr-Latn-BA" sz="2800" dirty="0" smtClean="0"/>
              <a:t>23-dreiundzwan</a:t>
            </a:r>
            <a:r>
              <a:rPr lang="sr-Latn-BA" sz="2800" dirty="0" smtClean="0">
                <a:solidFill>
                  <a:srgbClr val="FF0000"/>
                </a:solidFill>
              </a:rPr>
              <a:t>zig</a:t>
            </a:r>
          </a:p>
          <a:p>
            <a:r>
              <a:rPr lang="sr-Latn-BA" sz="2800" dirty="0" smtClean="0"/>
              <a:t>24- vierundzwan</a:t>
            </a:r>
            <a:r>
              <a:rPr lang="sr-Latn-BA" sz="2800" dirty="0" smtClean="0">
                <a:solidFill>
                  <a:srgbClr val="FF0000"/>
                </a:solidFill>
              </a:rPr>
              <a:t>zig</a:t>
            </a:r>
          </a:p>
          <a:p>
            <a:r>
              <a:rPr lang="sr-Latn-BA" sz="2800" dirty="0" smtClean="0"/>
              <a:t>25- f</a:t>
            </a:r>
            <a:r>
              <a:rPr lang="de-DE" sz="2800" dirty="0" smtClean="0"/>
              <a:t>ünfundzwan</a:t>
            </a:r>
            <a:r>
              <a:rPr lang="de-DE" sz="2800" dirty="0" smtClean="0">
                <a:solidFill>
                  <a:srgbClr val="FF0000"/>
                </a:solidFill>
              </a:rPr>
              <a:t>zig</a:t>
            </a:r>
          </a:p>
          <a:p>
            <a:r>
              <a:rPr lang="de-DE" sz="2800" dirty="0" smtClean="0"/>
              <a:t>...................................</a:t>
            </a:r>
          </a:p>
          <a:p>
            <a:r>
              <a:rPr lang="de-DE" sz="2800" dirty="0" smtClean="0"/>
              <a:t>30- drei</a:t>
            </a:r>
            <a:r>
              <a:rPr lang="de-DE" sz="2800" dirty="0" smtClean="0">
                <a:solidFill>
                  <a:srgbClr val="FF0000"/>
                </a:solidFill>
              </a:rPr>
              <a:t>ßig      !!!</a:t>
            </a:r>
          </a:p>
          <a:p>
            <a:r>
              <a:rPr lang="de-DE" sz="2800" dirty="0" smtClean="0"/>
              <a:t>31-einunddrei</a:t>
            </a:r>
            <a:r>
              <a:rPr lang="de-DE" sz="2800" dirty="0" smtClean="0">
                <a:solidFill>
                  <a:srgbClr val="FF0000"/>
                </a:solidFill>
              </a:rPr>
              <a:t>ßig</a:t>
            </a:r>
          </a:p>
          <a:p>
            <a:r>
              <a:rPr lang="de-DE" sz="2800" dirty="0" smtClean="0"/>
              <a:t>32- zweiunddrei</a:t>
            </a:r>
            <a:r>
              <a:rPr lang="de-DE" sz="2800" dirty="0" smtClean="0">
                <a:solidFill>
                  <a:srgbClr val="FF0000"/>
                </a:solidFill>
              </a:rPr>
              <a:t>ßig</a:t>
            </a:r>
          </a:p>
          <a:p>
            <a:r>
              <a:rPr lang="de-DE" sz="2800" dirty="0" smtClean="0"/>
              <a:t>...................................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9100120224008110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662" y="0"/>
            <a:ext cx="982281" cy="685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643174" y="500042"/>
            <a:ext cx="6000792" cy="6155531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de-DE" sz="2800" dirty="0" smtClean="0"/>
              <a:t>1. Schreibe die Zahlen.</a:t>
            </a:r>
          </a:p>
          <a:p>
            <a:endParaRPr lang="de-DE" sz="2800" dirty="0" smtClean="0"/>
          </a:p>
          <a:p>
            <a:r>
              <a:rPr lang="de-DE" sz="3200" b="1" dirty="0" smtClean="0">
                <a:latin typeface="Comic Sans MS" pitchFamily="66" charset="0"/>
              </a:rPr>
              <a:t>12- </a:t>
            </a:r>
          </a:p>
          <a:p>
            <a:r>
              <a:rPr lang="de-DE" sz="3200" b="1" dirty="0" smtClean="0">
                <a:latin typeface="Comic Sans MS" pitchFamily="66" charset="0"/>
              </a:rPr>
              <a:t>8- </a:t>
            </a:r>
          </a:p>
          <a:p>
            <a:r>
              <a:rPr lang="de-DE" sz="3200" b="1" dirty="0" smtClean="0">
                <a:latin typeface="Comic Sans MS" pitchFamily="66" charset="0"/>
              </a:rPr>
              <a:t>43- </a:t>
            </a:r>
          </a:p>
          <a:p>
            <a:r>
              <a:rPr lang="de-DE" sz="3200" b="1" dirty="0" smtClean="0">
                <a:latin typeface="Comic Sans MS" pitchFamily="66" charset="0"/>
              </a:rPr>
              <a:t>5- </a:t>
            </a:r>
          </a:p>
          <a:p>
            <a:r>
              <a:rPr lang="de-DE" sz="3200" b="1" dirty="0" smtClean="0">
                <a:latin typeface="Comic Sans MS" pitchFamily="66" charset="0"/>
              </a:rPr>
              <a:t>67- </a:t>
            </a:r>
          </a:p>
          <a:p>
            <a:r>
              <a:rPr lang="de-DE" sz="3200" b="1" dirty="0" smtClean="0">
                <a:latin typeface="Comic Sans MS" pitchFamily="66" charset="0"/>
              </a:rPr>
              <a:t>1- </a:t>
            </a:r>
          </a:p>
          <a:p>
            <a:r>
              <a:rPr lang="de-DE" sz="3200" b="1" dirty="0" smtClean="0">
                <a:latin typeface="Comic Sans MS" pitchFamily="66" charset="0"/>
              </a:rPr>
              <a:t>49-</a:t>
            </a:r>
            <a:endParaRPr lang="de-DE" sz="3200" b="1" dirty="0" smtClean="0">
              <a:latin typeface="Comic Sans MS" pitchFamily="66" charset="0"/>
            </a:endParaRPr>
          </a:p>
          <a:p>
            <a:r>
              <a:rPr lang="de-DE" sz="3200" b="1" dirty="0" smtClean="0">
                <a:latin typeface="Comic Sans MS" pitchFamily="66" charset="0"/>
              </a:rPr>
              <a:t>2- </a:t>
            </a:r>
          </a:p>
          <a:p>
            <a:r>
              <a:rPr lang="de-DE" sz="3200" b="1" dirty="0" smtClean="0">
                <a:latin typeface="Comic Sans MS" pitchFamily="66" charset="0"/>
              </a:rPr>
              <a:t>18- </a:t>
            </a:r>
          </a:p>
          <a:p>
            <a:r>
              <a:rPr lang="de-DE" sz="3200" b="1" dirty="0" smtClean="0">
                <a:latin typeface="Comic Sans MS" pitchFamily="66" charset="0"/>
              </a:rPr>
              <a:t>3-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9100120224008110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662" y="0"/>
            <a:ext cx="982281" cy="685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643174" y="571480"/>
            <a:ext cx="6000792" cy="5539978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de-DE" sz="2800" dirty="0" smtClean="0"/>
              <a:t>1. Schreibe die Zahlen</a:t>
            </a:r>
            <a:r>
              <a:rPr lang="de-DE" sz="2800" dirty="0" smtClean="0"/>
              <a:t>.</a:t>
            </a:r>
            <a:r>
              <a:rPr lang="sr-Latn-BA" sz="2800" dirty="0" smtClean="0"/>
              <a:t> (L</a:t>
            </a:r>
            <a:r>
              <a:rPr lang="de-DE" sz="2800" dirty="0" smtClean="0"/>
              <a:t>ösung)</a:t>
            </a:r>
            <a:endParaRPr lang="de-DE" sz="2800" dirty="0" smtClean="0"/>
          </a:p>
          <a:p>
            <a:endParaRPr lang="de-DE" sz="2800" dirty="0"/>
          </a:p>
          <a:p>
            <a:r>
              <a:rPr lang="de-DE" sz="2800" dirty="0" smtClean="0"/>
              <a:t>12- zwölf</a:t>
            </a:r>
          </a:p>
          <a:p>
            <a:r>
              <a:rPr lang="de-DE" sz="2800" dirty="0" smtClean="0"/>
              <a:t>8- acht</a:t>
            </a:r>
          </a:p>
          <a:p>
            <a:r>
              <a:rPr lang="de-DE" sz="2800" dirty="0" smtClean="0"/>
              <a:t>43- dreiundvierzig</a:t>
            </a:r>
          </a:p>
          <a:p>
            <a:r>
              <a:rPr lang="de-DE" sz="2800" dirty="0" smtClean="0"/>
              <a:t>5- fünf</a:t>
            </a:r>
          </a:p>
          <a:p>
            <a:r>
              <a:rPr lang="de-DE" sz="2800" dirty="0" smtClean="0"/>
              <a:t>67- siebenundsechzig</a:t>
            </a:r>
          </a:p>
          <a:p>
            <a:r>
              <a:rPr lang="de-DE" sz="2800" dirty="0" smtClean="0"/>
              <a:t>1- eins </a:t>
            </a:r>
          </a:p>
          <a:p>
            <a:r>
              <a:rPr lang="de-DE" sz="2800" dirty="0" smtClean="0"/>
              <a:t>49- neunundvierzig</a:t>
            </a:r>
          </a:p>
          <a:p>
            <a:r>
              <a:rPr lang="de-DE" sz="2800" dirty="0" smtClean="0"/>
              <a:t>2- zwei</a:t>
            </a:r>
          </a:p>
          <a:p>
            <a:r>
              <a:rPr lang="de-DE" sz="2800" dirty="0" smtClean="0"/>
              <a:t>18- achtzehn</a:t>
            </a:r>
          </a:p>
          <a:p>
            <a:r>
              <a:rPr lang="de-DE" sz="2800" dirty="0" smtClean="0"/>
              <a:t>3- drei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0" y="785794"/>
            <a:ext cx="80724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             </a:t>
            </a:r>
            <a:r>
              <a:rPr lang="de-DE" sz="2400" dirty="0" smtClean="0"/>
              <a:t>2. Ergänze mein/meine oder dein/e oder er /sie.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214282" y="357166"/>
            <a:ext cx="72152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/>
              <a:t>Arbeitsbuch: Seite 18, Übung 4</a:t>
            </a:r>
            <a:endParaRPr lang="en-U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571472" y="1571612"/>
            <a:ext cx="8143932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200" dirty="0" smtClean="0"/>
              <a:t>a)_______ Mutter heißt Annette und _______ ist  Architektin.</a:t>
            </a:r>
          </a:p>
          <a:p>
            <a:r>
              <a:rPr lang="de-DE" sz="2200" dirty="0" smtClean="0"/>
              <a:t>b)_______ Opa heißt Mark und _______ Oma heißt Ina.</a:t>
            </a:r>
          </a:p>
          <a:p>
            <a:r>
              <a:rPr lang="de-DE" sz="2200" dirty="0"/>
              <a:t> </a:t>
            </a:r>
            <a:r>
              <a:rPr lang="de-DE" sz="2200" dirty="0" smtClean="0"/>
              <a:t>   Mark und Ina sind _______ Großeltern. ______ wohnen auf dem Land.</a:t>
            </a:r>
          </a:p>
          <a:p>
            <a:r>
              <a:rPr lang="de-DE" sz="2200" dirty="0" smtClean="0"/>
              <a:t>c) Ist das ______ Schwester?</a:t>
            </a:r>
          </a:p>
          <a:p>
            <a:r>
              <a:rPr lang="de-DE" sz="2200" dirty="0"/>
              <a:t> </a:t>
            </a:r>
            <a:r>
              <a:rPr lang="de-DE" sz="2200" dirty="0" smtClean="0"/>
              <a:t>   Ja, das ist _______ Schwester  Monika. ______ geht aufs Gymnasium.</a:t>
            </a:r>
          </a:p>
          <a:p>
            <a:r>
              <a:rPr lang="de-DE" sz="2200" dirty="0" smtClean="0"/>
              <a:t>d) Wo wohnt ________ Bruder?</a:t>
            </a:r>
            <a:endParaRPr lang="en-US" sz="2200" dirty="0" smtClean="0"/>
          </a:p>
          <a:p>
            <a:r>
              <a:rPr lang="de-DE" sz="2200" dirty="0"/>
              <a:t> </a:t>
            </a:r>
            <a:r>
              <a:rPr lang="de-DE" sz="2200" dirty="0" smtClean="0"/>
              <a:t>    _________ Bruder wohnt in München. _____  studiert dort.</a:t>
            </a:r>
          </a:p>
          <a:p>
            <a:r>
              <a:rPr lang="de-DE" sz="2200" dirty="0" smtClean="0"/>
              <a:t>e) Wie ist ______ Name? - _______ Name ist Achim.</a:t>
            </a:r>
          </a:p>
          <a:p>
            <a:r>
              <a:rPr lang="de-DE" sz="2200" dirty="0" smtClean="0"/>
              <a:t>f) ________ Muttersprache ist Deutsch.</a:t>
            </a:r>
          </a:p>
          <a:p>
            <a:r>
              <a:rPr lang="de-DE" sz="2200" dirty="0" smtClean="0"/>
              <a:t>g) Michael, wie ist _________ Telefonnummer?</a:t>
            </a:r>
          </a:p>
          <a:p>
            <a:r>
              <a:rPr lang="de-DE" sz="2200" dirty="0" smtClean="0"/>
              <a:t>-  __________ Telefonnummer ist 049 2578346.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1071546"/>
            <a:ext cx="8072494" cy="714380"/>
          </a:xfrm>
        </p:spPr>
        <p:txBody>
          <a:bodyPr>
            <a:normAutofit/>
          </a:bodyPr>
          <a:lstStyle/>
          <a:p>
            <a:r>
              <a:rPr lang="de-DE" sz="2800" dirty="0" smtClean="0">
                <a:solidFill>
                  <a:schemeClr val="tx1"/>
                </a:solidFill>
              </a:rPr>
              <a:t>2. Ergänze mein/meine oder dein/e oder er /sie.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1472" y="2000240"/>
            <a:ext cx="7858180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200" dirty="0" smtClean="0"/>
              <a:t>a)</a:t>
            </a:r>
            <a:r>
              <a:rPr lang="de-DE" sz="2200" u="sng" dirty="0" smtClean="0"/>
              <a:t>Meine</a:t>
            </a:r>
            <a:r>
              <a:rPr lang="de-DE" sz="2200" dirty="0" smtClean="0"/>
              <a:t> Mutter heißt Annette und  </a:t>
            </a:r>
            <a:r>
              <a:rPr lang="de-DE" sz="2200" u="sng" dirty="0" smtClean="0"/>
              <a:t>sie </a:t>
            </a:r>
            <a:r>
              <a:rPr lang="de-DE" sz="2200" dirty="0" smtClean="0"/>
              <a:t> ist  Architektin.</a:t>
            </a:r>
          </a:p>
          <a:p>
            <a:r>
              <a:rPr lang="de-DE" sz="2200" dirty="0" smtClean="0"/>
              <a:t>b)</a:t>
            </a:r>
            <a:r>
              <a:rPr lang="de-DE" sz="2200" u="sng" dirty="0" smtClean="0"/>
              <a:t>Mein </a:t>
            </a:r>
            <a:r>
              <a:rPr lang="de-DE" sz="2200" dirty="0" smtClean="0"/>
              <a:t>Opa heißt Mark und </a:t>
            </a:r>
            <a:r>
              <a:rPr lang="de-DE" sz="2200" u="sng" dirty="0" smtClean="0"/>
              <a:t>meine</a:t>
            </a:r>
            <a:r>
              <a:rPr lang="de-DE" sz="2200" dirty="0" smtClean="0"/>
              <a:t> Oma heißt Ina.</a:t>
            </a:r>
          </a:p>
          <a:p>
            <a:r>
              <a:rPr lang="de-DE" sz="2200" dirty="0" smtClean="0"/>
              <a:t>   Mark und Ina sind </a:t>
            </a:r>
            <a:r>
              <a:rPr lang="de-DE" sz="2200" u="sng" dirty="0" smtClean="0"/>
              <a:t>meine</a:t>
            </a:r>
            <a:r>
              <a:rPr lang="de-DE" sz="2200" dirty="0" smtClean="0"/>
              <a:t> Großeltern.  </a:t>
            </a:r>
            <a:r>
              <a:rPr lang="de-DE" sz="2200" u="sng" dirty="0" smtClean="0"/>
              <a:t>Sie</a:t>
            </a:r>
            <a:r>
              <a:rPr lang="de-DE" sz="2200" dirty="0" smtClean="0"/>
              <a:t> wohnen auf dem    </a:t>
            </a:r>
          </a:p>
          <a:p>
            <a:r>
              <a:rPr lang="de-DE" sz="2200" dirty="0"/>
              <a:t> </a:t>
            </a:r>
            <a:r>
              <a:rPr lang="de-DE" sz="2200" dirty="0" smtClean="0"/>
              <a:t>  Land.</a:t>
            </a:r>
          </a:p>
          <a:p>
            <a:r>
              <a:rPr lang="de-DE" sz="2200" dirty="0" smtClean="0"/>
              <a:t>c) Ist das </a:t>
            </a:r>
            <a:r>
              <a:rPr lang="de-DE" sz="2200" u="sng" dirty="0" smtClean="0"/>
              <a:t>deine</a:t>
            </a:r>
            <a:r>
              <a:rPr lang="de-DE" sz="2200" dirty="0" smtClean="0"/>
              <a:t> Schwester?</a:t>
            </a:r>
          </a:p>
          <a:p>
            <a:r>
              <a:rPr lang="de-DE" sz="2200" dirty="0" smtClean="0"/>
              <a:t>    Ja, das ist </a:t>
            </a:r>
            <a:r>
              <a:rPr lang="de-DE" sz="2200" u="sng" dirty="0" smtClean="0"/>
              <a:t>meine </a:t>
            </a:r>
            <a:r>
              <a:rPr lang="de-DE" sz="2200" dirty="0" smtClean="0"/>
              <a:t>Schwester  Monika. </a:t>
            </a:r>
            <a:r>
              <a:rPr lang="de-DE" sz="2200" u="sng" dirty="0" smtClean="0"/>
              <a:t>Sie</a:t>
            </a:r>
            <a:r>
              <a:rPr lang="de-DE" sz="2200" dirty="0" smtClean="0"/>
              <a:t>  geht aufs </a:t>
            </a:r>
          </a:p>
          <a:p>
            <a:r>
              <a:rPr lang="de-DE" sz="2200" dirty="0"/>
              <a:t> </a:t>
            </a:r>
            <a:r>
              <a:rPr lang="de-DE" sz="2200" dirty="0" smtClean="0"/>
              <a:t>   Gymnasium.</a:t>
            </a:r>
          </a:p>
          <a:p>
            <a:r>
              <a:rPr lang="de-DE" sz="2200" dirty="0" smtClean="0"/>
              <a:t>d) Wo wohnt </a:t>
            </a:r>
            <a:r>
              <a:rPr lang="de-DE" sz="2200" u="sng" dirty="0" smtClean="0"/>
              <a:t>dein</a:t>
            </a:r>
            <a:r>
              <a:rPr lang="de-DE" sz="2200" dirty="0" smtClean="0"/>
              <a:t> Bruder?</a:t>
            </a:r>
            <a:endParaRPr lang="en-US" sz="2200" dirty="0" smtClean="0"/>
          </a:p>
          <a:p>
            <a:r>
              <a:rPr lang="de-DE" sz="2200" dirty="0" smtClean="0"/>
              <a:t>     </a:t>
            </a:r>
            <a:r>
              <a:rPr lang="de-DE" sz="2200" u="sng" dirty="0" smtClean="0"/>
              <a:t>Mein</a:t>
            </a:r>
            <a:r>
              <a:rPr lang="de-DE" sz="2200" dirty="0" smtClean="0"/>
              <a:t> Bruder wohnt in München.</a:t>
            </a:r>
            <a:r>
              <a:rPr lang="de-DE" sz="2200" u="sng" dirty="0" smtClean="0"/>
              <a:t> Er</a:t>
            </a:r>
            <a:r>
              <a:rPr lang="de-DE" sz="2200" dirty="0" smtClean="0"/>
              <a:t> studiert dort.</a:t>
            </a:r>
          </a:p>
          <a:p>
            <a:r>
              <a:rPr lang="de-DE" sz="2200" dirty="0" smtClean="0"/>
              <a:t>e) Wie ist </a:t>
            </a:r>
            <a:r>
              <a:rPr lang="de-DE" sz="2200" u="sng" dirty="0" smtClean="0"/>
              <a:t>dein</a:t>
            </a:r>
            <a:r>
              <a:rPr lang="de-DE" sz="2200" dirty="0" smtClean="0"/>
              <a:t> Name? - </a:t>
            </a:r>
            <a:r>
              <a:rPr lang="de-DE" sz="2200" u="sng" dirty="0" smtClean="0"/>
              <a:t>Mein</a:t>
            </a:r>
            <a:r>
              <a:rPr lang="de-DE" sz="2200" dirty="0" smtClean="0"/>
              <a:t> Name ist Achim.</a:t>
            </a:r>
          </a:p>
          <a:p>
            <a:r>
              <a:rPr lang="de-DE" sz="2200" dirty="0" smtClean="0"/>
              <a:t>f) </a:t>
            </a:r>
            <a:r>
              <a:rPr lang="de-DE" sz="2200" u="sng" dirty="0" smtClean="0"/>
              <a:t>Meine</a:t>
            </a:r>
            <a:r>
              <a:rPr lang="de-DE" sz="2200" dirty="0" smtClean="0"/>
              <a:t> Muttersprache ist Deutsch.</a:t>
            </a:r>
          </a:p>
          <a:p>
            <a:r>
              <a:rPr lang="de-DE" sz="2200" dirty="0" smtClean="0"/>
              <a:t>g) Michael, wie ist </a:t>
            </a:r>
            <a:r>
              <a:rPr lang="de-DE" sz="2200" u="sng" dirty="0" smtClean="0"/>
              <a:t>deine</a:t>
            </a:r>
            <a:r>
              <a:rPr lang="de-DE" sz="2200" dirty="0" smtClean="0"/>
              <a:t> Telefonnummer?</a:t>
            </a:r>
          </a:p>
          <a:p>
            <a:r>
              <a:rPr lang="de-DE" sz="2200" dirty="0" smtClean="0"/>
              <a:t>-  </a:t>
            </a:r>
            <a:r>
              <a:rPr lang="de-DE" sz="2200" u="sng" dirty="0" smtClean="0"/>
              <a:t>Meine</a:t>
            </a:r>
            <a:r>
              <a:rPr lang="de-DE" sz="2200" dirty="0" smtClean="0"/>
              <a:t> Telefonnummer ist 049 2578346.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85786" y="500042"/>
            <a:ext cx="70009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/>
              <a:t>Lösungen -  Arbeitsbuch: Seite 18, Übung 4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163</TotalTime>
  <Words>433</Words>
  <Application>Microsoft Office PowerPoint</Application>
  <PresentationFormat>On-screen Show (4:3)</PresentationFormat>
  <Paragraphs>91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Flow</vt:lpstr>
      <vt:lpstr> </vt:lpstr>
      <vt:lpstr>Slide 2</vt:lpstr>
      <vt:lpstr>Possessivartikel mein/e, dein/e</vt:lpstr>
      <vt:lpstr>Wie alt ist dein/deine...?</vt:lpstr>
      <vt:lpstr>Slide 5</vt:lpstr>
      <vt:lpstr>Slide 6</vt:lpstr>
      <vt:lpstr>Slide 7</vt:lpstr>
      <vt:lpstr>Slide 8</vt:lpstr>
      <vt:lpstr>2. Ergänze mein/meine oder dein/e oder er /sie.</vt:lpstr>
      <vt:lpstr>Hausaufgabe  Arbeitsbuch: Seite 20, Übungen 8,9,10</vt:lpstr>
      <vt:lpstr> Auf Wiedersehen 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Freelancer</dc:creator>
  <cp:lastModifiedBy>Freelancer</cp:lastModifiedBy>
  <cp:revision>18</cp:revision>
  <dcterms:created xsi:type="dcterms:W3CDTF">2020-11-17T13:57:30Z</dcterms:created>
  <dcterms:modified xsi:type="dcterms:W3CDTF">2020-11-19T11:16:02Z</dcterms:modified>
</cp:coreProperties>
</file>