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9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0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57685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9927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2155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83065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2996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0338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96470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319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4578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2901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48176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60770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866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53097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53216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18053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E565-A942-4355-A1E7-18D685EF6ECE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DC506C-EE7C-452A-957C-97C91987070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5475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3340100"/>
            <a:ext cx="8915399" cy="2262781"/>
          </a:xfrm>
        </p:spPr>
        <p:txBody>
          <a:bodyPr/>
          <a:lstStyle/>
          <a:p>
            <a:r>
              <a:rPr lang="sr-Cyrl-RS" dirty="0"/>
              <a:t>Основна подешавања у</a:t>
            </a:r>
            <a:r>
              <a:rPr lang="sr-Latn-RS" dirty="0"/>
              <a:t> Windows </a:t>
            </a:r>
            <a:r>
              <a:rPr lang="sr-Cyrl-RS" dirty="0"/>
              <a:t>окружењу</a:t>
            </a:r>
            <a:endParaRPr lang="bs-Latn-BA" dirty="0"/>
          </a:p>
        </p:txBody>
      </p:sp>
      <p:pic>
        <p:nvPicPr>
          <p:cNvPr id="1026" name="Picture 2" descr="Windows 10 free upgrade is still working for users and you could be one of  them | Dig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446" y="615950"/>
            <a:ext cx="4842932" cy="272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77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Трака задатака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4"/>
          <p:cNvSpPr/>
          <p:nvPr/>
        </p:nvSpPr>
        <p:spPr>
          <a:xfrm rot="18852976">
            <a:off x="8605972" y="5578293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5"/>
          <p:cNvSpPr/>
          <p:nvPr/>
        </p:nvSpPr>
        <p:spPr>
          <a:xfrm>
            <a:off x="9283196" y="6439989"/>
            <a:ext cx="2908804" cy="3479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83923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Датум и вријеме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9" name="Strelica nadole 4"/>
          <p:cNvSpPr/>
          <p:nvPr/>
        </p:nvSpPr>
        <p:spPr>
          <a:xfrm rot="2521192">
            <a:off x="4961437" y="11851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Pravougaonik zaobljenih uglova 5"/>
          <p:cNvSpPr/>
          <p:nvPr/>
        </p:nvSpPr>
        <p:spPr>
          <a:xfrm>
            <a:off x="2589210" y="2099508"/>
            <a:ext cx="2221416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Strelica nadole 6"/>
          <p:cNvSpPr/>
          <p:nvPr/>
        </p:nvSpPr>
        <p:spPr>
          <a:xfrm rot="2521192">
            <a:off x="4961437" y="17439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Pravougaonik zaobljenih uglova 7"/>
          <p:cNvSpPr/>
          <p:nvPr/>
        </p:nvSpPr>
        <p:spPr>
          <a:xfrm>
            <a:off x="2589210" y="2658308"/>
            <a:ext cx="2221416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802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Датум и вријеме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4"/>
          <p:cNvSpPr/>
          <p:nvPr/>
        </p:nvSpPr>
        <p:spPr>
          <a:xfrm rot="2521192">
            <a:off x="6724929" y="271055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5"/>
          <p:cNvSpPr/>
          <p:nvPr/>
        </p:nvSpPr>
        <p:spPr>
          <a:xfrm>
            <a:off x="4875217" y="3598832"/>
            <a:ext cx="1617023" cy="529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Strelica nadole 6"/>
          <p:cNvSpPr/>
          <p:nvPr/>
        </p:nvSpPr>
        <p:spPr>
          <a:xfrm rot="2521192">
            <a:off x="6724930" y="177099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Pravougaonik zaobljenih uglova 7"/>
          <p:cNvSpPr/>
          <p:nvPr/>
        </p:nvSpPr>
        <p:spPr>
          <a:xfrm>
            <a:off x="4875218" y="2659272"/>
            <a:ext cx="1617023" cy="529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7054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Датум и вријеме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76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Датум и вријеме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4"/>
          <p:cNvSpPr/>
          <p:nvPr/>
        </p:nvSpPr>
        <p:spPr>
          <a:xfrm rot="2521192">
            <a:off x="8514154" y="5247194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5"/>
          <p:cNvSpPr/>
          <p:nvPr/>
        </p:nvSpPr>
        <p:spPr>
          <a:xfrm>
            <a:off x="4836052" y="6215475"/>
            <a:ext cx="3406248" cy="529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Strelica nadole 6"/>
          <p:cNvSpPr/>
          <p:nvPr/>
        </p:nvSpPr>
        <p:spPr>
          <a:xfrm rot="2521192">
            <a:off x="8514153" y="4726673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Pravougaonik zaobljenih uglova 7"/>
          <p:cNvSpPr/>
          <p:nvPr/>
        </p:nvSpPr>
        <p:spPr>
          <a:xfrm>
            <a:off x="4836051" y="5694954"/>
            <a:ext cx="3406248" cy="529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1075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Датум и вријеме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2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Резолуција екрана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4"/>
          <p:cNvSpPr/>
          <p:nvPr/>
        </p:nvSpPr>
        <p:spPr>
          <a:xfrm rot="2521192">
            <a:off x="8796837" y="16042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5"/>
          <p:cNvSpPr/>
          <p:nvPr/>
        </p:nvSpPr>
        <p:spPr>
          <a:xfrm>
            <a:off x="6134100" y="2518608"/>
            <a:ext cx="2511926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2140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Резолуција екрана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4"/>
          <p:cNvSpPr/>
          <p:nvPr/>
        </p:nvSpPr>
        <p:spPr>
          <a:xfrm rot="2521192">
            <a:off x="7298236" y="49697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5"/>
          <p:cNvSpPr/>
          <p:nvPr/>
        </p:nvSpPr>
        <p:spPr>
          <a:xfrm>
            <a:off x="4876799" y="5896808"/>
            <a:ext cx="2247901" cy="5801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8881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547" y="1459832"/>
            <a:ext cx="9601429" cy="5398168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Cyrl-RS" dirty="0"/>
              <a:t>Резолуција екрана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12808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Позадина радне површине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547" y="1459832"/>
            <a:ext cx="9601429" cy="5398168"/>
          </a:xfrm>
          <a:prstGeom prst="rect">
            <a:avLst/>
          </a:prstGeom>
        </p:spPr>
      </p:pic>
      <p:sp>
        <p:nvSpPr>
          <p:cNvPr id="5" name="Strelica nadole 6"/>
          <p:cNvSpPr/>
          <p:nvPr/>
        </p:nvSpPr>
        <p:spPr>
          <a:xfrm rot="2521192">
            <a:off x="4961437" y="14899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7"/>
          <p:cNvSpPr/>
          <p:nvPr/>
        </p:nvSpPr>
        <p:spPr>
          <a:xfrm>
            <a:off x="2589210" y="2404309"/>
            <a:ext cx="2221416" cy="3354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981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Основна подешавања у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Windows </a:t>
            </a:r>
            <a:r>
              <a:rPr lang="sr-Cyrl-RS" dirty="0"/>
              <a:t>окружењу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dirty="0"/>
              <a:t>Контролна табла</a:t>
            </a:r>
            <a:r>
              <a:rPr lang="sr-Latn-RS" sz="2400" dirty="0"/>
              <a:t> (Control Panel) – </a:t>
            </a:r>
            <a:r>
              <a:rPr lang="sr-Cyrl-RS" sz="2400" dirty="0"/>
              <a:t>скуп програма за </a:t>
            </a:r>
            <a:r>
              <a:rPr lang="sr-Latn-RS" sz="2400" dirty="0"/>
              <a:t> </a:t>
            </a:r>
            <a:r>
              <a:rPr lang="sr-Cyrl-RS" sz="2400" dirty="0"/>
              <a:t>подешавање својстава елемената </a:t>
            </a:r>
            <a:r>
              <a:rPr lang="sr-Latn-RS" sz="2400" dirty="0"/>
              <a:t>Windows </a:t>
            </a:r>
            <a:r>
              <a:rPr lang="sr-Cyrl-RS" sz="2400" dirty="0"/>
              <a:t>окружења</a:t>
            </a:r>
            <a:r>
              <a:rPr lang="sr-Latn-RS" sz="2400" dirty="0"/>
              <a:t>:</a:t>
            </a:r>
          </a:p>
          <a:p>
            <a:pPr marL="0" indent="0">
              <a:buNone/>
            </a:pPr>
            <a:endParaRPr lang="sr-Latn-RS" sz="100" dirty="0"/>
          </a:p>
          <a:p>
            <a:r>
              <a:rPr lang="sr-Cyrl-RS" sz="2400" dirty="0"/>
              <a:t>Трака задатака</a:t>
            </a:r>
            <a:r>
              <a:rPr lang="sr-Latn-RS" sz="2400" dirty="0"/>
              <a:t> (Taskbar)</a:t>
            </a:r>
          </a:p>
          <a:p>
            <a:r>
              <a:rPr lang="sr-Cyrl-RS" sz="2400" dirty="0"/>
              <a:t>Датум и </a:t>
            </a:r>
            <a:r>
              <a:rPr lang="sr-Cyrl-RS" sz="2400" dirty="0" err="1"/>
              <a:t>вријеме</a:t>
            </a:r>
            <a:r>
              <a:rPr lang="sr-Latn-RS" sz="2400" dirty="0"/>
              <a:t> (Date &amp; Time)</a:t>
            </a:r>
          </a:p>
          <a:p>
            <a:r>
              <a:rPr lang="sr-Cyrl-RS" sz="2400" dirty="0"/>
              <a:t>Резолуција </a:t>
            </a:r>
            <a:r>
              <a:rPr lang="sr-Latn-RS" sz="2400" dirty="0"/>
              <a:t>(Resolution)</a:t>
            </a:r>
          </a:p>
          <a:p>
            <a:r>
              <a:rPr lang="sr-Cyrl-RS" sz="2400" dirty="0"/>
              <a:t>Позадину радне површине </a:t>
            </a:r>
            <a:r>
              <a:rPr lang="sr-Latn-RS" sz="2400" dirty="0"/>
              <a:t>(Desktop </a:t>
            </a:r>
            <a:r>
              <a:rPr lang="sr-Latn-RS" sz="2400" dirty="0" err="1"/>
              <a:t>Background</a:t>
            </a:r>
            <a:r>
              <a:rPr lang="sr-Latn-RS" sz="2400" dirty="0"/>
              <a:t>)</a:t>
            </a:r>
          </a:p>
          <a:p>
            <a:r>
              <a:rPr lang="sr-Cyrl-RS" sz="2400" dirty="0"/>
              <a:t>Чувар екрана</a:t>
            </a:r>
            <a:r>
              <a:rPr lang="sr-Latn-RS" sz="2400" dirty="0"/>
              <a:t> (Screensaver)</a:t>
            </a:r>
          </a:p>
          <a:p>
            <a:r>
              <a:rPr lang="sr-Cyrl-RS" sz="2400" dirty="0"/>
              <a:t>Звук</a:t>
            </a:r>
            <a:r>
              <a:rPr lang="sr-Latn-RS" sz="2400" dirty="0"/>
              <a:t> (Sound)</a:t>
            </a:r>
            <a:endParaRPr lang="bs-Latn-BA" sz="2400" dirty="0"/>
          </a:p>
        </p:txBody>
      </p:sp>
    </p:spTree>
    <p:extLst>
      <p:ext uri="{BB962C8B-B14F-4D97-AF65-F5344CB8AC3E}">
        <p14:creationId xmlns:p14="http://schemas.microsoft.com/office/powerpoint/2010/main" xmlns="" val="10955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Позадина радне површине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6"/>
          <p:cNvSpPr/>
          <p:nvPr/>
        </p:nvSpPr>
        <p:spPr>
          <a:xfrm rot="2521192">
            <a:off x="7247435" y="2769356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7"/>
          <p:cNvSpPr/>
          <p:nvPr/>
        </p:nvSpPr>
        <p:spPr>
          <a:xfrm>
            <a:off x="4875208" y="3683757"/>
            <a:ext cx="2221416" cy="10660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Strelica nadole 6"/>
          <p:cNvSpPr/>
          <p:nvPr/>
        </p:nvSpPr>
        <p:spPr>
          <a:xfrm rot="2521192">
            <a:off x="7223120" y="4606984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Pravougaonik zaobljenih uglova 7"/>
          <p:cNvSpPr/>
          <p:nvPr/>
        </p:nvSpPr>
        <p:spPr>
          <a:xfrm>
            <a:off x="4850893" y="5521386"/>
            <a:ext cx="2221416" cy="778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266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Позадина радне површине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6"/>
          <p:cNvSpPr/>
          <p:nvPr/>
        </p:nvSpPr>
        <p:spPr>
          <a:xfrm rot="2521192">
            <a:off x="7260137" y="41950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7"/>
          <p:cNvSpPr/>
          <p:nvPr/>
        </p:nvSpPr>
        <p:spPr>
          <a:xfrm>
            <a:off x="4887910" y="5109408"/>
            <a:ext cx="2221416" cy="14780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7828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Позадина радне површине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6235" y="1457394"/>
            <a:ext cx="9605765" cy="5400606"/>
          </a:xfrm>
          <a:prstGeom prst="rect">
            <a:avLst/>
          </a:prstGeom>
        </p:spPr>
      </p:pic>
      <p:sp>
        <p:nvSpPr>
          <p:cNvPr id="9" name="Strelica nadole 6"/>
          <p:cNvSpPr/>
          <p:nvPr/>
        </p:nvSpPr>
        <p:spPr>
          <a:xfrm rot="2521192">
            <a:off x="7897445" y="3518801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Pravougaonik zaobljenih uglova 7"/>
          <p:cNvSpPr/>
          <p:nvPr/>
        </p:nvSpPr>
        <p:spPr>
          <a:xfrm>
            <a:off x="4834383" y="4433202"/>
            <a:ext cx="2912251" cy="14780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96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Чувар екрана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6"/>
          <p:cNvSpPr/>
          <p:nvPr/>
        </p:nvSpPr>
        <p:spPr>
          <a:xfrm rot="2521192">
            <a:off x="4961437" y="14645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7"/>
          <p:cNvSpPr/>
          <p:nvPr/>
        </p:nvSpPr>
        <p:spPr>
          <a:xfrm>
            <a:off x="2589210" y="2378908"/>
            <a:ext cx="2221416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9221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Чувар екрана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6" name="Strelica nadole 6"/>
          <p:cNvSpPr/>
          <p:nvPr/>
        </p:nvSpPr>
        <p:spPr>
          <a:xfrm rot="2521192">
            <a:off x="4847137" y="28869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zaobljenih uglova 7"/>
          <p:cNvSpPr/>
          <p:nvPr/>
        </p:nvSpPr>
        <p:spPr>
          <a:xfrm>
            <a:off x="3162300" y="3801308"/>
            <a:ext cx="1534026" cy="11770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8103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11918"/>
            <a:ext cx="8911687" cy="1280890"/>
          </a:xfrm>
        </p:spPr>
        <p:txBody>
          <a:bodyPr/>
          <a:lstStyle/>
          <a:p>
            <a:r>
              <a:rPr lang="sr-Cyrl-RS" dirty="0"/>
              <a:t>Чувар екрана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435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Чувар екрана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327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Чувар екрана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6" name="Strelica nadole 6"/>
          <p:cNvSpPr/>
          <p:nvPr/>
        </p:nvSpPr>
        <p:spPr>
          <a:xfrm rot="2521192">
            <a:off x="5748513" y="1464446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zaobljenih uglova 7"/>
          <p:cNvSpPr/>
          <p:nvPr/>
        </p:nvSpPr>
        <p:spPr>
          <a:xfrm>
            <a:off x="3117273" y="2299855"/>
            <a:ext cx="2523472" cy="8589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5080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Звук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547" y="1459832"/>
            <a:ext cx="9601429" cy="5398168"/>
          </a:xfrm>
          <a:prstGeom prst="rect">
            <a:avLst/>
          </a:prstGeom>
        </p:spPr>
      </p:pic>
      <p:sp>
        <p:nvSpPr>
          <p:cNvPr id="5" name="Strelica nadole 6"/>
          <p:cNvSpPr/>
          <p:nvPr/>
        </p:nvSpPr>
        <p:spPr>
          <a:xfrm rot="2521192">
            <a:off x="4961437" y="14645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7"/>
          <p:cNvSpPr/>
          <p:nvPr/>
        </p:nvSpPr>
        <p:spPr>
          <a:xfrm>
            <a:off x="2589210" y="2378908"/>
            <a:ext cx="2221416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5522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Звук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6" name="Strelica nadole 6"/>
          <p:cNvSpPr/>
          <p:nvPr/>
        </p:nvSpPr>
        <p:spPr>
          <a:xfrm rot="2521192">
            <a:off x="8465483" y="2769356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zaobljenih uglova 7"/>
          <p:cNvSpPr/>
          <p:nvPr/>
        </p:nvSpPr>
        <p:spPr>
          <a:xfrm>
            <a:off x="4765964" y="3683757"/>
            <a:ext cx="3548708" cy="7159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Strelica nadole 6"/>
          <p:cNvSpPr/>
          <p:nvPr/>
        </p:nvSpPr>
        <p:spPr>
          <a:xfrm rot="2521192">
            <a:off x="8465483" y="879318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Pravougaonik zaobljenih uglova 7"/>
          <p:cNvSpPr/>
          <p:nvPr/>
        </p:nvSpPr>
        <p:spPr>
          <a:xfrm>
            <a:off x="4765964" y="1793719"/>
            <a:ext cx="3548708" cy="12138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Strelica nadole 6"/>
          <p:cNvSpPr/>
          <p:nvPr/>
        </p:nvSpPr>
        <p:spPr>
          <a:xfrm rot="2521192">
            <a:off x="8465484" y="4131015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Pravougaonik zaobljenih uglova 7"/>
          <p:cNvSpPr/>
          <p:nvPr/>
        </p:nvSpPr>
        <p:spPr>
          <a:xfrm>
            <a:off x="4765965" y="5008871"/>
            <a:ext cx="3548708" cy="8240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0933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Покретање контролне табле</a:t>
            </a:r>
            <a:endParaRPr lang="bs-Latn-BA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2925" y="1467816"/>
            <a:ext cx="9587226" cy="5390183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2557128" y="5133474"/>
            <a:ext cx="3321003" cy="1764630"/>
            <a:chOff x="2669422" y="4908886"/>
            <a:chExt cx="3321003" cy="1764630"/>
          </a:xfrm>
        </p:grpSpPr>
        <p:sp>
          <p:nvSpPr>
            <p:cNvPr id="6" name="Strelica nadole 5"/>
            <p:cNvSpPr/>
            <p:nvPr/>
          </p:nvSpPr>
          <p:spPr>
            <a:xfrm rot="2521192">
              <a:off x="3182768" y="5261812"/>
              <a:ext cx="474830" cy="99461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7" name="Pravougaonik zaobljenih uglova 6"/>
            <p:cNvSpPr/>
            <p:nvPr/>
          </p:nvSpPr>
          <p:spPr>
            <a:xfrm>
              <a:off x="2669422" y="6336633"/>
              <a:ext cx="330449" cy="33688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8" name="Okvir za tekst 7"/>
            <p:cNvSpPr txBox="1"/>
            <p:nvPr/>
          </p:nvSpPr>
          <p:spPr>
            <a:xfrm>
              <a:off x="3834065" y="4908886"/>
              <a:ext cx="2156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3200" b="1" dirty="0">
                  <a:solidFill>
                    <a:srgbClr val="FF0000"/>
                  </a:solidFill>
                </a:rPr>
                <a:t>Start meni</a:t>
              </a:r>
              <a:endParaRPr lang="bs-Latn-BA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238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Звук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7" name="Strelica nadole 6"/>
          <p:cNvSpPr/>
          <p:nvPr/>
        </p:nvSpPr>
        <p:spPr>
          <a:xfrm rot="2521192">
            <a:off x="8390436" y="4497491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Pravougaonik zaobljenih uglova 7"/>
          <p:cNvSpPr/>
          <p:nvPr/>
        </p:nvSpPr>
        <p:spPr>
          <a:xfrm>
            <a:off x="4887910" y="5373792"/>
            <a:ext cx="3351715" cy="9445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6451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Звук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9" name="Strelica nadole 8"/>
          <p:cNvSpPr/>
          <p:nvPr/>
        </p:nvSpPr>
        <p:spPr>
          <a:xfrm>
            <a:off x="10771614" y="5427239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Pravougaonik zaobljenih uglova 9"/>
          <p:cNvSpPr/>
          <p:nvPr/>
        </p:nvSpPr>
        <p:spPr>
          <a:xfrm>
            <a:off x="10878291" y="6587428"/>
            <a:ext cx="272309" cy="2786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Okvir za tekst 10"/>
          <p:cNvSpPr txBox="1"/>
          <p:nvPr/>
        </p:nvSpPr>
        <p:spPr>
          <a:xfrm>
            <a:off x="9197485" y="4676885"/>
            <a:ext cx="25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FF0000"/>
                </a:solidFill>
              </a:rPr>
              <a:t>Десни клик</a:t>
            </a:r>
            <a:endParaRPr lang="bs-Latn-B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3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Звук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4"/>
          <p:cNvSpPr/>
          <p:nvPr/>
        </p:nvSpPr>
        <p:spPr>
          <a:xfrm rot="18852976">
            <a:off x="9482271" y="5044892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5"/>
          <p:cNvSpPr/>
          <p:nvPr/>
        </p:nvSpPr>
        <p:spPr>
          <a:xfrm>
            <a:off x="10198100" y="5931989"/>
            <a:ext cx="1993900" cy="3418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1085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Zvuk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6" name="Strelica nadole 5"/>
          <p:cNvSpPr/>
          <p:nvPr/>
        </p:nvSpPr>
        <p:spPr>
          <a:xfrm rot="18852976">
            <a:off x="7825065" y="3243801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zaobljenih uglova 6"/>
          <p:cNvSpPr/>
          <p:nvPr/>
        </p:nvSpPr>
        <p:spPr>
          <a:xfrm>
            <a:off x="8540893" y="4130898"/>
            <a:ext cx="2963719" cy="24565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9992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dirty="0"/>
              <a:t>Уз договор са родитељима на свом рачунару </a:t>
            </a:r>
            <a:r>
              <a:rPr lang="sr-Cyrl-RS" sz="3200" dirty="0" err="1"/>
              <a:t>измијените</a:t>
            </a:r>
            <a:r>
              <a:rPr lang="sr-Cyrl-RS" sz="3200" dirty="0"/>
              <a:t> поставке звука, чувара екрана, позадине радне површине, датума и времена</a:t>
            </a:r>
            <a:r>
              <a:rPr lang="sr-Latn-RS" sz="3200" dirty="0"/>
              <a:t> </a:t>
            </a:r>
            <a:r>
              <a:rPr lang="sr-Cyrl-RS" sz="3200" dirty="0"/>
              <a:t>и траке задатака.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73388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Покретање контролне табле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7" name="Strelica nadole 6"/>
          <p:cNvSpPr/>
          <p:nvPr/>
        </p:nvSpPr>
        <p:spPr>
          <a:xfrm>
            <a:off x="3712161" y="4748463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Pravougaonik zaobljenih uglova 7"/>
          <p:cNvSpPr/>
          <p:nvPr/>
        </p:nvSpPr>
        <p:spPr>
          <a:xfrm>
            <a:off x="2589211" y="5967662"/>
            <a:ext cx="1758200" cy="3850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1661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Контролна табла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4"/>
          <p:cNvSpPr/>
          <p:nvPr/>
        </p:nvSpPr>
        <p:spPr>
          <a:xfrm rot="2521192">
            <a:off x="8796837" y="13121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ravougaonik zaobljenih uglova 5"/>
          <p:cNvSpPr/>
          <p:nvPr/>
        </p:nvSpPr>
        <p:spPr>
          <a:xfrm>
            <a:off x="6134100" y="2226508"/>
            <a:ext cx="2511926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2934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Трака задатака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6" name="Strelica nadole 5"/>
          <p:cNvSpPr/>
          <p:nvPr/>
        </p:nvSpPr>
        <p:spPr>
          <a:xfrm rot="2521192">
            <a:off x="8733337" y="1909007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zaobljenih uglova 6"/>
          <p:cNvSpPr/>
          <p:nvPr/>
        </p:nvSpPr>
        <p:spPr>
          <a:xfrm>
            <a:off x="6182644" y="2810708"/>
            <a:ext cx="2399882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2577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Cyrl-RS" dirty="0"/>
              <a:t>Трака задатака</a:t>
            </a:r>
            <a:endParaRPr lang="bs-Latn-BA" dirty="0"/>
          </a:p>
        </p:txBody>
      </p:sp>
      <p:sp>
        <p:nvSpPr>
          <p:cNvPr id="5" name="Strelica nadole 4"/>
          <p:cNvSpPr/>
          <p:nvPr/>
        </p:nvSpPr>
        <p:spPr>
          <a:xfrm rot="2521192">
            <a:off x="8201773" y="1250876"/>
            <a:ext cx="617601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zaobljenih uglova 6"/>
          <p:cNvSpPr/>
          <p:nvPr/>
        </p:nvSpPr>
        <p:spPr>
          <a:xfrm>
            <a:off x="4908176" y="2213061"/>
            <a:ext cx="3267205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Strelica nadole 7"/>
          <p:cNvSpPr/>
          <p:nvPr/>
        </p:nvSpPr>
        <p:spPr>
          <a:xfrm rot="2521192">
            <a:off x="8317216" y="1736196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Pravougaonik zaobljenih uglova 8"/>
          <p:cNvSpPr/>
          <p:nvPr/>
        </p:nvSpPr>
        <p:spPr>
          <a:xfrm>
            <a:off x="4908176" y="2650597"/>
            <a:ext cx="3258229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Strelica nadole 9"/>
          <p:cNvSpPr/>
          <p:nvPr/>
        </p:nvSpPr>
        <p:spPr>
          <a:xfrm rot="2521192">
            <a:off x="8331066" y="2207260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Pravougaonik zaobljenih uglova 10"/>
          <p:cNvSpPr/>
          <p:nvPr/>
        </p:nvSpPr>
        <p:spPr>
          <a:xfrm>
            <a:off x="4922026" y="3121661"/>
            <a:ext cx="3258229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4" name="Strelica nadole 13"/>
          <p:cNvSpPr/>
          <p:nvPr/>
        </p:nvSpPr>
        <p:spPr>
          <a:xfrm rot="2521192">
            <a:off x="8372626" y="2650612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Pravougaonik zaobljenih uglova 14"/>
          <p:cNvSpPr/>
          <p:nvPr/>
        </p:nvSpPr>
        <p:spPr>
          <a:xfrm>
            <a:off x="4935876" y="3578868"/>
            <a:ext cx="3258229" cy="40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6" name="Strelica nadole 15"/>
          <p:cNvSpPr/>
          <p:nvPr/>
        </p:nvSpPr>
        <p:spPr>
          <a:xfrm rot="2521192">
            <a:off x="8358771" y="3107815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7" name="Pravougaonik zaobljenih uglova 16"/>
          <p:cNvSpPr/>
          <p:nvPr/>
        </p:nvSpPr>
        <p:spPr>
          <a:xfrm>
            <a:off x="4949731" y="4008361"/>
            <a:ext cx="3258229" cy="7298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8" name="Strelica nadole 17"/>
          <p:cNvSpPr/>
          <p:nvPr/>
        </p:nvSpPr>
        <p:spPr>
          <a:xfrm rot="2521192">
            <a:off x="8344917" y="3828543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9" name="Pravougaonik zaobljenih uglova 18"/>
          <p:cNvSpPr/>
          <p:nvPr/>
        </p:nvSpPr>
        <p:spPr>
          <a:xfrm>
            <a:off x="4935877" y="4729089"/>
            <a:ext cx="3258229" cy="7298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0" name="Strelica nadole 19"/>
          <p:cNvSpPr/>
          <p:nvPr/>
        </p:nvSpPr>
        <p:spPr>
          <a:xfrm rot="2521192">
            <a:off x="8229473" y="4933083"/>
            <a:ext cx="617601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1" name="Pravougaonik zaobljenih uglova 20"/>
          <p:cNvSpPr/>
          <p:nvPr/>
        </p:nvSpPr>
        <p:spPr>
          <a:xfrm>
            <a:off x="4935876" y="5895268"/>
            <a:ext cx="3267205" cy="6115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3" name="Strelica nadole 22"/>
          <p:cNvSpPr/>
          <p:nvPr/>
        </p:nvSpPr>
        <p:spPr>
          <a:xfrm rot="19555709">
            <a:off x="11612379" y="5806739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8713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Трака задатака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2" y="1457394"/>
            <a:ext cx="9605764" cy="5400606"/>
          </a:xfrm>
          <a:prstGeom prst="rect">
            <a:avLst/>
          </a:prstGeom>
        </p:spPr>
      </p:pic>
      <p:sp>
        <p:nvSpPr>
          <p:cNvPr id="6" name="Strelica nadole 6"/>
          <p:cNvSpPr/>
          <p:nvPr/>
        </p:nvSpPr>
        <p:spPr>
          <a:xfrm rot="18388195">
            <a:off x="11267198" y="3382388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zaobljenih uglova 7"/>
          <p:cNvSpPr/>
          <p:nvPr/>
        </p:nvSpPr>
        <p:spPr>
          <a:xfrm>
            <a:off x="12011890" y="2040684"/>
            <a:ext cx="183085" cy="46510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1860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Трака задатака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1" y="1457394"/>
            <a:ext cx="9605765" cy="5400606"/>
          </a:xfrm>
          <a:prstGeom prst="rect">
            <a:avLst/>
          </a:prstGeom>
        </p:spPr>
      </p:pic>
      <p:sp>
        <p:nvSpPr>
          <p:cNvPr id="5" name="Strelica nadole 6"/>
          <p:cNvSpPr/>
          <p:nvPr/>
        </p:nvSpPr>
        <p:spPr>
          <a:xfrm>
            <a:off x="9141074" y="5739546"/>
            <a:ext cx="474830" cy="9946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Okvir za tekst 7"/>
          <p:cNvSpPr txBox="1"/>
          <p:nvPr/>
        </p:nvSpPr>
        <p:spPr>
          <a:xfrm>
            <a:off x="9474871" y="5208820"/>
            <a:ext cx="25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FF0000"/>
                </a:solidFill>
              </a:rPr>
              <a:t>Десни клик</a:t>
            </a:r>
            <a:endParaRPr lang="bs-Latn-B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04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Trača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č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40AC70BCCD34A83D1B27C013BF057" ma:contentTypeVersion="7" ma:contentTypeDescription="Create a new document." ma:contentTypeScope="" ma:versionID="e0f8de9784952f64e6115efdfc07da21">
  <xsd:schema xmlns:xsd="http://www.w3.org/2001/XMLSchema" xmlns:xs="http://www.w3.org/2001/XMLSchema" xmlns:p="http://schemas.microsoft.com/office/2006/metadata/properties" xmlns:ns3="f8e76ff7-2bec-4f2b-ace4-15215100b127" targetNamespace="http://schemas.microsoft.com/office/2006/metadata/properties" ma:root="true" ma:fieldsID="36ae62b93760c03f2720b2384b66b8f7" ns3:_="">
    <xsd:import namespace="f8e76ff7-2bec-4f2b-ace4-15215100b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76ff7-2bec-4f2b-ace4-15215100b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41DF8D-C92E-4251-9EC7-4B6E4B290F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76ff7-2bec-4f2b-ace4-15215100b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4CB35E-42A0-44E6-A7B6-9C1397E43E47}">
  <ds:schemaRefs>
    <ds:schemaRef ds:uri="http://purl.org/dc/terms/"/>
    <ds:schemaRef ds:uri="f8e76ff7-2bec-4f2b-ace4-15215100b12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9A6DE5-2B1C-44CD-A2E3-7E10D640B7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499</TotalTime>
  <Words>157</Words>
  <Application>Microsoft Office PowerPoint</Application>
  <PresentationFormat>Custom</PresentationFormat>
  <Paragraphs>46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Tračak</vt:lpstr>
      <vt:lpstr>Основна подешавања у Windows окружењу</vt:lpstr>
      <vt:lpstr>Основна подешавања у Windows окружењу</vt:lpstr>
      <vt:lpstr>Покретање контролне табле</vt:lpstr>
      <vt:lpstr>Покретање контролне табле</vt:lpstr>
      <vt:lpstr>Контролна табла</vt:lpstr>
      <vt:lpstr>Трака задатака</vt:lpstr>
      <vt:lpstr>Трака задатака</vt:lpstr>
      <vt:lpstr>Трака задатака</vt:lpstr>
      <vt:lpstr>Трака задатака</vt:lpstr>
      <vt:lpstr>Трака задатака</vt:lpstr>
      <vt:lpstr>Датум и вријеме</vt:lpstr>
      <vt:lpstr>Датум и вријеме</vt:lpstr>
      <vt:lpstr>Датум и вријеме</vt:lpstr>
      <vt:lpstr>Датум и вријеме</vt:lpstr>
      <vt:lpstr>Датум и вријеме</vt:lpstr>
      <vt:lpstr>Резолуција екрана</vt:lpstr>
      <vt:lpstr>Резолуција екрана</vt:lpstr>
      <vt:lpstr>Резолуција екрана</vt:lpstr>
      <vt:lpstr>Позадина радне површине</vt:lpstr>
      <vt:lpstr>Позадина радне површине</vt:lpstr>
      <vt:lpstr>Позадина радне површине</vt:lpstr>
      <vt:lpstr>Позадина радне површине</vt:lpstr>
      <vt:lpstr>Чувар екрана</vt:lpstr>
      <vt:lpstr>Чувар екрана</vt:lpstr>
      <vt:lpstr>Чувар екрана</vt:lpstr>
      <vt:lpstr>Чувар екрана</vt:lpstr>
      <vt:lpstr>Чувар екрана</vt:lpstr>
      <vt:lpstr>Звук</vt:lpstr>
      <vt:lpstr>Звук</vt:lpstr>
      <vt:lpstr>Звук</vt:lpstr>
      <vt:lpstr>Звук</vt:lpstr>
      <vt:lpstr>Звук</vt:lpstr>
      <vt:lpstr>Zvuk</vt:lpstr>
      <vt:lpstr>Домаћи 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podešavanja u Windows okruženju</dc:title>
  <dc:creator>Dario Đurić</dc:creator>
  <cp:lastModifiedBy>Aleksandra Stankovic</cp:lastModifiedBy>
  <cp:revision>59</cp:revision>
  <dcterms:created xsi:type="dcterms:W3CDTF">2020-11-10T17:12:51Z</dcterms:created>
  <dcterms:modified xsi:type="dcterms:W3CDTF">2020-11-23T07:03:05Z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0x0101005C540AC70BCCD34A83D1B27C013BF057</vt:lpwstr>
  </property>
</Properties>
</file>