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63C203-5852-463D-AEA1-CD6EA781689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0EE7292-C6AD-41B6-90D4-C05B74B3D08B}" type="datetimeFigureOut">
              <a:rPr lang="sr-Latn-BA" smtClean="0"/>
              <a:t>21.12.2020.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COMPARISONS </a:t>
            </a:r>
            <a:br>
              <a:rPr lang="sr-Latn-BA" dirty="0" smtClean="0"/>
            </a:br>
            <a:r>
              <a:rPr lang="sr-Latn-BA" dirty="0" smtClean="0"/>
              <a:t>with as...as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2062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AS + ADJECTIVE + AS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If two things are </a:t>
            </a:r>
            <a:r>
              <a:rPr lang="sr-Latn-BA" u="sng" dirty="0" smtClean="0"/>
              <a:t>equal</a:t>
            </a:r>
            <a:r>
              <a:rPr lang="sr-Latn-BA" dirty="0" smtClean="0"/>
              <a:t> in some way, we can use a comparison 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...</a:t>
            </a:r>
            <a:r>
              <a:rPr lang="sr-Latn-BA" dirty="0" smtClean="0">
                <a:solidFill>
                  <a:srgbClr val="0070C0"/>
                </a:solidFill>
              </a:rPr>
              <a:t>adjective</a:t>
            </a:r>
            <a:r>
              <a:rPr lang="sr-Latn-BA" dirty="0" smtClean="0"/>
              <a:t>...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</a:p>
          <a:p>
            <a:endParaRPr lang="sr-Latn-BA" dirty="0" smtClean="0"/>
          </a:p>
          <a:p>
            <a:r>
              <a:rPr lang="sr-Latn-BA" dirty="0" smtClean="0"/>
              <a:t>He is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tall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his father now.</a:t>
            </a:r>
          </a:p>
          <a:p>
            <a:r>
              <a:rPr lang="sr-Latn-BA" dirty="0" smtClean="0"/>
              <a:t>She runs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fast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her brother.</a:t>
            </a:r>
          </a:p>
          <a:p>
            <a:r>
              <a:rPr lang="sr-Latn-BA" dirty="0" smtClean="0"/>
              <a:t>Now my lifestyle is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intelligent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 </a:t>
            </a:r>
            <a:r>
              <a:rPr lang="sr-Latn-BA" dirty="0" smtClean="0"/>
              <a:t>my name is.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1089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NOT AS + ADJECTIVE + AS</a:t>
            </a:r>
            <a:endParaRPr lang="sr-Latn-BA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We use </a:t>
            </a:r>
            <a:r>
              <a:rPr lang="sr-Latn-BA" dirty="0" smtClean="0">
                <a:solidFill>
                  <a:srgbClr val="7030A0"/>
                </a:solidFill>
              </a:rPr>
              <a:t>not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...</a:t>
            </a:r>
            <a:r>
              <a:rPr lang="sr-Latn-BA" dirty="0" smtClean="0">
                <a:solidFill>
                  <a:srgbClr val="0070C0"/>
                </a:solidFill>
              </a:rPr>
              <a:t>adjective</a:t>
            </a:r>
            <a:r>
              <a:rPr lang="sr-Latn-BA" dirty="0" smtClean="0"/>
              <a:t>...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/>
              <a:t> </a:t>
            </a:r>
            <a:r>
              <a:rPr lang="sr-Latn-BA" dirty="0" smtClean="0"/>
              <a:t>to make comparison between things which </a:t>
            </a:r>
            <a:r>
              <a:rPr lang="sr-Latn-BA" u="sng" dirty="0" smtClean="0"/>
              <a:t>aren’t equal</a:t>
            </a:r>
            <a:r>
              <a:rPr lang="sr-Latn-BA" dirty="0" smtClean="0"/>
              <a:t>.</a:t>
            </a:r>
          </a:p>
          <a:p>
            <a:endParaRPr lang="sr-Latn-BA" dirty="0" smtClean="0"/>
          </a:p>
          <a:p>
            <a:r>
              <a:rPr lang="sr-Latn-BA" dirty="0" smtClean="0"/>
              <a:t>Tom is</a:t>
            </a:r>
            <a:r>
              <a:rPr lang="sr-Latn-BA" dirty="0" smtClean="0">
                <a:solidFill>
                  <a:srgbClr val="7030A0"/>
                </a:solidFill>
              </a:rPr>
              <a:t>n’t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tall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Fred.</a:t>
            </a:r>
          </a:p>
          <a:p>
            <a:r>
              <a:rPr lang="sr-Latn-BA" dirty="0" smtClean="0"/>
              <a:t>Today is </a:t>
            </a:r>
            <a:r>
              <a:rPr lang="sr-Latn-BA" dirty="0" smtClean="0">
                <a:solidFill>
                  <a:srgbClr val="7030A0"/>
                </a:solidFill>
              </a:rPr>
              <a:t>not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windy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yesterday.</a:t>
            </a:r>
          </a:p>
          <a:p>
            <a:r>
              <a:rPr lang="sr-Latn-BA" dirty="0" smtClean="0"/>
              <a:t>No,this car is </a:t>
            </a:r>
            <a:r>
              <a:rPr lang="sr-Latn-BA" dirty="0" smtClean="0">
                <a:solidFill>
                  <a:srgbClr val="7030A0"/>
                </a:solidFill>
              </a:rPr>
              <a:t>not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good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new.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2558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Use </a:t>
            </a:r>
            <a:r>
              <a:rPr lang="sr-Latn-BA" u="sng" dirty="0" smtClean="0"/>
              <a:t>as...as</a:t>
            </a:r>
            <a:r>
              <a:rPr lang="sr-Latn-BA" dirty="0" smtClean="0"/>
              <a:t>, or </a:t>
            </a:r>
            <a:r>
              <a:rPr lang="sr-Latn-BA" u="sng" dirty="0" smtClean="0"/>
              <a:t>not as...as </a:t>
            </a:r>
            <a:r>
              <a:rPr lang="sr-Latn-BA" dirty="0" smtClean="0"/>
              <a:t>and join sentences.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 smtClean="0"/>
              <a:t>1. Jane is tall. Maggie is equally tall.</a:t>
            </a:r>
          </a:p>
          <a:p>
            <a:pPr marL="0" indent="0">
              <a:buNone/>
            </a:pPr>
            <a:r>
              <a:rPr lang="sr-Latn-BA" dirty="0" smtClean="0"/>
              <a:t>Jane is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tall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Maggie.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r>
              <a:rPr lang="sr-Latn-BA" dirty="0" smtClean="0"/>
              <a:t>2. Andy is very skillful. Will is not.</a:t>
            </a:r>
          </a:p>
          <a:p>
            <a:pPr marL="0" indent="0">
              <a:buNone/>
            </a:pPr>
            <a:r>
              <a:rPr lang="sr-Latn-BA" dirty="0" smtClean="0"/>
              <a:t>Will is </a:t>
            </a:r>
            <a:r>
              <a:rPr lang="sr-Latn-BA" dirty="0" smtClean="0">
                <a:solidFill>
                  <a:srgbClr val="7030A0"/>
                </a:solidFill>
              </a:rPr>
              <a:t>not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skillful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Andy.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43945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Look at the examples. Then put the words in the correct order: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pPr marL="0" indent="0" algn="ctr">
              <a:buNone/>
            </a:pPr>
            <a:r>
              <a:rPr lang="sr-Latn-BA" dirty="0" smtClean="0"/>
              <a:t>         as / am / are / as / tall / You / </a:t>
            </a:r>
          </a:p>
          <a:p>
            <a:pPr marL="0" indent="0" algn="ctr">
              <a:buNone/>
            </a:pPr>
            <a:r>
              <a:rPr lang="sr-Latn-BA" dirty="0"/>
              <a:t>	</a:t>
            </a:r>
            <a:r>
              <a:rPr lang="sr-Latn-BA" dirty="0" smtClean="0"/>
              <a:t> You are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tall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I am.</a:t>
            </a:r>
          </a:p>
          <a:p>
            <a:pPr marL="0" indent="0" algn="ctr">
              <a:buNone/>
            </a:pPr>
            <a:endParaRPr lang="sr-Latn-BA" dirty="0"/>
          </a:p>
          <a:p>
            <a:pPr marL="0" indent="0" algn="ctr">
              <a:buNone/>
            </a:pPr>
            <a:r>
              <a:rPr lang="sr-Latn-BA" dirty="0" smtClean="0"/>
              <a:t>        can / take/ We / as/ as/ much/ we / like</a:t>
            </a:r>
          </a:p>
          <a:p>
            <a:pPr marL="0" indent="0" algn="ctr">
              <a:buNone/>
            </a:pPr>
            <a:r>
              <a:rPr lang="sr-Latn-BA" dirty="0"/>
              <a:t>	</a:t>
            </a:r>
            <a:r>
              <a:rPr lang="sr-Latn-BA" dirty="0" smtClean="0"/>
              <a:t>We can take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0070C0"/>
                </a:solidFill>
              </a:rPr>
              <a:t>much </a:t>
            </a:r>
            <a:r>
              <a:rPr lang="sr-Latn-BA" dirty="0" smtClean="0">
                <a:solidFill>
                  <a:srgbClr val="FF0000"/>
                </a:solidFill>
              </a:rPr>
              <a:t>as</a:t>
            </a:r>
            <a:r>
              <a:rPr lang="sr-Latn-BA" dirty="0" smtClean="0"/>
              <a:t> we like.</a:t>
            </a:r>
          </a:p>
          <a:p>
            <a:pPr marL="0" indent="0" algn="ctr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27645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HOMEWORK: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BA" dirty="0" smtClean="0"/>
              <a:t>Student’s book, pg 34</a:t>
            </a:r>
          </a:p>
          <a:p>
            <a:pPr marL="0" indent="0" algn="ctr">
              <a:buNone/>
            </a:pPr>
            <a:r>
              <a:rPr lang="sr-Latn-BA" dirty="0" smtClean="0"/>
              <a:t>	Grammar A	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5987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81</TotalTime>
  <Words>185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Cambria</vt:lpstr>
      <vt:lpstr>Century Gothic</vt:lpstr>
      <vt:lpstr>Apothecary</vt:lpstr>
      <vt:lpstr>Adjacency</vt:lpstr>
      <vt:lpstr>COMPARISONS  with as...as</vt:lpstr>
      <vt:lpstr>AS + ADJECTIVE + AS</vt:lpstr>
      <vt:lpstr>PowerPoint Presentation</vt:lpstr>
      <vt:lpstr>NOT AS + ADJECTIVE + AS</vt:lpstr>
      <vt:lpstr>PowerPoint Presentation</vt:lpstr>
      <vt:lpstr>Use as...as, or not as...as and join sentences.</vt:lpstr>
      <vt:lpstr>Look at the examples. Then put the words in the correct order: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</dc:creator>
  <cp:lastModifiedBy>11. Kristina Mataruga</cp:lastModifiedBy>
  <cp:revision>8</cp:revision>
  <dcterms:created xsi:type="dcterms:W3CDTF">2020-12-12T19:31:57Z</dcterms:created>
  <dcterms:modified xsi:type="dcterms:W3CDTF">2020-12-21T10:36:08Z</dcterms:modified>
</cp:coreProperties>
</file>