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2" r:id="rId6"/>
    <p:sldId id="261" r:id="rId7"/>
    <p:sldId id="260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7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CA9EB-5E65-4011-A393-6D9DD73EF44C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4D7C2-0510-4239-BA9B-109EA0791CA1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3558120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CA9EB-5E65-4011-A393-6D9DD73EF44C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4D7C2-0510-4239-BA9B-109EA0791CA1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2219854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CA9EB-5E65-4011-A393-6D9DD73EF44C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4D7C2-0510-4239-BA9B-109EA0791CA1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2139750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CA9EB-5E65-4011-A393-6D9DD73EF44C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4D7C2-0510-4239-BA9B-109EA0791CA1}" type="slidenum">
              <a:rPr lang="bs-Latn-BA" smtClean="0"/>
              <a:pPr/>
              <a:t>‹#›</a:t>
            </a:fld>
            <a:endParaRPr lang="bs-Latn-BA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687147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CA9EB-5E65-4011-A393-6D9DD73EF44C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4D7C2-0510-4239-BA9B-109EA0791CA1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1467679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CA9EB-5E65-4011-A393-6D9DD73EF44C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4D7C2-0510-4239-BA9B-109EA0791CA1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3413116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CA9EB-5E65-4011-A393-6D9DD73EF44C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4D7C2-0510-4239-BA9B-109EA0791CA1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3099036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CA9EB-5E65-4011-A393-6D9DD73EF44C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4D7C2-0510-4239-BA9B-109EA0791CA1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3396454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CA9EB-5E65-4011-A393-6D9DD73EF44C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4D7C2-0510-4239-BA9B-109EA0791CA1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360157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CA9EB-5E65-4011-A393-6D9DD73EF44C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4D7C2-0510-4239-BA9B-109EA0791CA1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288465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CA9EB-5E65-4011-A393-6D9DD73EF44C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4D7C2-0510-4239-BA9B-109EA0791CA1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1252338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CA9EB-5E65-4011-A393-6D9DD73EF44C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4D7C2-0510-4239-BA9B-109EA0791CA1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2645419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CA9EB-5E65-4011-A393-6D9DD73EF44C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4D7C2-0510-4239-BA9B-109EA0791CA1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2356843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CA9EB-5E65-4011-A393-6D9DD73EF44C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4D7C2-0510-4239-BA9B-109EA0791CA1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2561718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CA9EB-5E65-4011-A393-6D9DD73EF44C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4D7C2-0510-4239-BA9B-109EA0791CA1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2709641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CA9EB-5E65-4011-A393-6D9DD73EF44C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4D7C2-0510-4239-BA9B-109EA0791CA1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916656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CA9EB-5E65-4011-A393-6D9DD73EF44C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4D7C2-0510-4239-BA9B-109EA0791CA1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2936022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75CA9EB-5E65-4011-A393-6D9DD73EF44C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4D7C2-0510-4239-BA9B-109EA0791CA1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17566521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microsoft.com/office/2007/relationships/media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4.mp4"/><Relationship Id="rId5" Type="http://schemas.openxmlformats.org/officeDocument/2006/relationships/image" Target="../media/image16.png"/><Relationship Id="rId4" Type="http://schemas.microsoft.com/office/2007/relationships/media" Target="../media/media3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6.mp4"/><Relationship Id="rId5" Type="http://schemas.openxmlformats.org/officeDocument/2006/relationships/image" Target="../media/image19.png"/><Relationship Id="rId4" Type="http://schemas.microsoft.com/office/2007/relationships/media" Target="../media/media5.mp4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7.mp4"/><Relationship Id="rId7" Type="http://schemas.microsoft.com/office/2007/relationships/media" Target="../media/media8.mp4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752362" y="244931"/>
            <a:ext cx="879157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Cyrl-B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ТЕХНИЧКО ОБРАЗОВАЊЕ</a:t>
            </a:r>
          </a:p>
          <a:p>
            <a:pPr marL="0" indent="0" algn="ctr">
              <a:buNone/>
            </a:pPr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sr-Cyrl-B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sr-Cyrl-B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РАЗРЕД основне школе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77159" y="2558204"/>
            <a:ext cx="9795641" cy="114375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r-Cyrl-RS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ЕЛЕКТРИЧНИ УРЕЂАЈИ У МОТОРНИМ ВОЗИЛИМА</a:t>
            </a:r>
          </a:p>
          <a:p>
            <a:pPr algn="ctr"/>
            <a:endParaRPr lang="sr-Cyrl-RS" sz="31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r-Cyrl-RS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-УТВРЂИВАЊЕ-</a:t>
            </a:r>
            <a:endParaRPr lang="en-US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0504" y="5478589"/>
            <a:ext cx="9887963" cy="52322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sr-Cyrl-B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 садржај се налази у уџбенику на странама 45,46 и 47.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2112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9090" y="320594"/>
            <a:ext cx="95118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претходном часу сте учили да уређаји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моторним возилима користе једносмерну струју која је сачувана 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акумулатору.</a:t>
            </a:r>
            <a:endParaRPr lang="bs-Latn-B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9090" y="1429435"/>
            <a:ext cx="61695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лектрични уређаји су подјељени у неколико група:</a:t>
            </a:r>
          </a:p>
          <a:p>
            <a:pPr marL="457200" indent="-457200">
              <a:buFont typeface="+mj-lt"/>
              <a:buAutoNum type="arabicPeriod"/>
            </a:pP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уређаји 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производњу електричне енергије, </a:t>
            </a:r>
          </a:p>
          <a:p>
            <a:pPr marL="457200" indent="-457200">
              <a:buFont typeface="+mj-lt"/>
              <a:buAutoNum type="arabicPeriod"/>
            </a:pP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уређаји за акумулацију електричне енергије,</a:t>
            </a:r>
          </a:p>
          <a:p>
            <a:pPr marL="457200" indent="-457200">
              <a:buFont typeface="+mj-lt"/>
              <a:buAutoNum type="arabicPeriod"/>
            </a:pP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уређаји 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покретање 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мотора,</a:t>
            </a:r>
          </a:p>
          <a:p>
            <a:pPr marL="457200" indent="-457200">
              <a:buFont typeface="+mj-lt"/>
              <a:buAutoNum type="arabicPeriod"/>
            </a:pP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уређаји 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паљење радне </a:t>
            </a:r>
            <a:r>
              <a:rPr lang="sr-Cyrl-R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  <a:r>
              <a:rPr 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</a:t>
            </a:r>
            <a:r>
              <a:rPr lang="sr-Cyrl-R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457200" indent="-457200">
              <a:buFont typeface="+mj-lt"/>
              <a:buAutoNum type="arabicPeriod"/>
            </a:pP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уређаји 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sr-Cyrl-R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освјетљење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сигнализацију 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возила,</a:t>
            </a:r>
          </a:p>
          <a:p>
            <a:pPr marL="457200" indent="-457200">
              <a:buFont typeface="+mj-lt"/>
              <a:buAutoNum type="arabicPeriod"/>
            </a:pP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Остали уређаји</a:t>
            </a:r>
            <a:endParaRPr lang="sr-Cyrl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bs-Latn-B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49586" y="1312882"/>
            <a:ext cx="1790849" cy="14869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5202" y="1312880"/>
            <a:ext cx="2268486" cy="14744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4448" y="3106643"/>
            <a:ext cx="2279240" cy="13909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49585" y="3106643"/>
            <a:ext cx="1790849" cy="13909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8662" y="4816931"/>
            <a:ext cx="2305026" cy="14146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31742" y="4804404"/>
            <a:ext cx="1808692" cy="14271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34415" y="2726610"/>
            <a:ext cx="2443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Сл.1.Група 2, Акумулатор</a:t>
            </a:r>
            <a:endParaRPr lang="bs-Latn-B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73688" y="2768087"/>
            <a:ext cx="24180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Сл.2.Група 1, Алтернатор</a:t>
            </a:r>
            <a:endParaRPr lang="bs-Latn-B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3575" y="4459095"/>
            <a:ext cx="2135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Сл.3.Група </a:t>
            </a:r>
            <a:r>
              <a:rPr lang="sr-Cyrl-R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Анласер</a:t>
            </a:r>
            <a:endParaRPr lang="bs-Latn-B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28352" y="4459095"/>
            <a:ext cx="2033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Сл.4.Група </a:t>
            </a:r>
            <a:r>
              <a:rPr lang="sr-Cyrl-R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Бобина</a:t>
            </a:r>
            <a:endParaRPr lang="bs-Latn-B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94448" y="6249375"/>
            <a:ext cx="219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Сл.5.Група </a:t>
            </a:r>
            <a:r>
              <a:rPr lang="sr-Cyrl-R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Cyrl-R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Свјећице</a:t>
            </a:r>
            <a:endParaRPr lang="bs-Latn-B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73688" y="6249375"/>
            <a:ext cx="22082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Сл.6.Група </a:t>
            </a:r>
            <a:r>
              <a:rPr lang="sr-Cyrl-R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Сијалице</a:t>
            </a:r>
            <a:endParaRPr lang="bs-Latn-B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1233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82316" y="263776"/>
            <a:ext cx="6891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Уређаји </a:t>
            </a:r>
            <a:r>
              <a:rPr lang="sr-Cyrl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производњу електричне </a:t>
            </a:r>
            <a:r>
              <a:rPr lang="sr-Cyrl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енергије</a:t>
            </a:r>
            <a:endParaRPr lang="bs-Latn-BA" sz="2800" dirty="0"/>
          </a:p>
        </p:txBody>
      </p:sp>
      <p:sp>
        <p:nvSpPr>
          <p:cNvPr id="4" name="Rectangle 3"/>
          <p:cNvSpPr/>
          <p:nvPr/>
        </p:nvSpPr>
        <p:spPr>
          <a:xfrm>
            <a:off x="567558" y="870182"/>
            <a:ext cx="113721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prstClr val="white"/>
              </a:buClr>
            </a:pPr>
            <a:r>
              <a:rPr lang="sr-Cyrl-R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уређаје за производњу електричне енергије убрајамо Алтернатор.</a:t>
            </a:r>
          </a:p>
          <a:p>
            <a:pPr lvl="0">
              <a:buClr>
                <a:prstClr val="white"/>
              </a:buClr>
            </a:pPr>
            <a:endParaRPr lang="sr-Cyrl-RS" sz="240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prstClr val="white"/>
              </a:buClr>
            </a:pPr>
            <a:r>
              <a:rPr lang="sr-Cyrl-R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Алтернатор </a:t>
            </a:r>
            <a:r>
              <a:rPr lang="sr-Cyrl-R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је електрични уређај који производи електричну енергију у </a:t>
            </a:r>
            <a:r>
              <a:rPr lang="sr-Cyrl-R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аутомобилу.</a:t>
            </a:r>
            <a:endParaRPr lang="sr-Cyrl-R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prstClr val="white"/>
              </a:buClr>
            </a:pPr>
            <a:endParaRPr lang="sr-Cyrl-RS" sz="240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prstClr val="white"/>
              </a:buClr>
            </a:pPr>
            <a:r>
              <a:rPr lang="sr-Cyrl-R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представља </a:t>
            </a:r>
            <a:r>
              <a:rPr lang="sr-Cyrl-R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генератор </a:t>
            </a:r>
            <a:r>
              <a:rPr lang="sr-Cyrl-R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наизмјеничне</a:t>
            </a:r>
            <a:r>
              <a:rPr lang="sr-Cyrl-R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струје који има уграђен </a:t>
            </a:r>
            <a:r>
              <a:rPr lang="sr-Cyrl-R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исправљачки</a:t>
            </a:r>
            <a:r>
              <a:rPr lang="sr-Cyrl-R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склоп, чија </a:t>
            </a:r>
            <a:r>
              <a:rPr lang="sr-Cyrl-R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је</a:t>
            </a:r>
            <a:r>
              <a:rPr lang="sr-Latn-R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функција </a:t>
            </a:r>
            <a:r>
              <a:rPr lang="sr-Cyrl-R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</a:t>
            </a:r>
            <a:r>
              <a:rPr lang="sr-Cyrl-R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наизмјеничну</a:t>
            </a:r>
            <a:r>
              <a:rPr lang="sr-Cyrl-R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струју претвори у </a:t>
            </a:r>
            <a:r>
              <a:rPr lang="sr-Cyrl-R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једносмјерну</a:t>
            </a:r>
            <a:r>
              <a:rPr lang="sr-Cyrl-R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s-Latn-B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9445" y="3531476"/>
            <a:ext cx="2768420" cy="2218477"/>
          </a:xfrm>
          <a:prstGeom prst="rect">
            <a:avLst/>
          </a:prstGeom>
        </p:spPr>
      </p:pic>
      <p:pic>
        <p:nvPicPr>
          <p:cNvPr id="7" name="49C798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end="14517.8866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51640" y="3531476"/>
            <a:ext cx="3930869" cy="221847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69445" y="5749953"/>
            <a:ext cx="2767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</a:t>
            </a:r>
            <a:r>
              <a:rPr 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r>
              <a:rPr lang="sr-Cyrl-R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Пресјек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Алтернатора</a:t>
            </a:r>
            <a:endParaRPr lang="bs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7558" y="5749953"/>
            <a:ext cx="36606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Снимак 1. </a:t>
            </a:r>
            <a:r>
              <a:rPr lang="sr-Cyrl-R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Примјена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Алтернатора у</a:t>
            </a:r>
          </a:p>
          <a:p>
            <a:pPr algn="ctr"/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аутомобилу.</a:t>
            </a:r>
            <a:endParaRPr lang="bs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D5CA16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>
                  <p14:trim end="16957.3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924801" y="3531475"/>
            <a:ext cx="3857296" cy="221847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121480" y="5796119"/>
            <a:ext cx="36606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Снимак 2. </a:t>
            </a:r>
            <a:r>
              <a:rPr lang="sr-Cyrl-R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Примјена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Алтернатора у</a:t>
            </a:r>
          </a:p>
          <a:p>
            <a:pPr algn="ctr"/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аутомобилу.</a:t>
            </a:r>
            <a:endParaRPr lang="bs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2647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4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44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0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82316" y="263776"/>
            <a:ext cx="6900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Уређаји </a:t>
            </a:r>
            <a:r>
              <a:rPr lang="sr-Cyrl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акумулацију електричне </a:t>
            </a:r>
            <a:r>
              <a:rPr lang="sr-Cyrl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енергије</a:t>
            </a:r>
            <a:endParaRPr lang="sr-Cyrl-R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9902" y="934141"/>
            <a:ext cx="102580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Акумулатор је хемијски извор </a:t>
            </a:r>
            <a:r>
              <a:rPr lang="sr-Cyrl-R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једносм</a:t>
            </a:r>
            <a:r>
              <a:rPr 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sr-Cyrl-R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ерне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електричне струје 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sr-Cyrl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Направљен 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је од више ћелија, а ћелију 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чине паралелно 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спојени чланци чији</a:t>
            </a:r>
            <a:r>
              <a:rPr 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напон 2 </a:t>
            </a:r>
            <a:r>
              <a:rPr 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Cyrl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Акумулатори 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моторним возилима имају 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напон 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6, 12 или 24 </a:t>
            </a:r>
            <a:r>
              <a:rPr 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2992" y="3389610"/>
            <a:ext cx="3172710" cy="2571404"/>
          </a:xfrm>
          <a:prstGeom prst="rect">
            <a:avLst/>
          </a:prstGeom>
        </p:spPr>
      </p:pic>
      <p:pic>
        <p:nvPicPr>
          <p:cNvPr id="8" name="DF4A8F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end="31573.399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2590" y="3389610"/>
            <a:ext cx="3404222" cy="2571404"/>
          </a:xfrm>
          <a:prstGeom prst="rect">
            <a:avLst/>
          </a:prstGeom>
        </p:spPr>
      </p:pic>
      <p:pic>
        <p:nvPicPr>
          <p:cNvPr id="9" name="BD4D9B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>
                  <p14:trim end="4029.2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411882" y="3389609"/>
            <a:ext cx="3937109" cy="257140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23849" y="5961014"/>
            <a:ext cx="279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</a:t>
            </a:r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sr-Cyrl-R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Пресјек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Акумулатора</a:t>
            </a:r>
            <a:endParaRPr lang="bs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4828" y="5961014"/>
            <a:ext cx="3828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Снимак 3. Састав акумулатора 1 </a:t>
            </a:r>
            <a:r>
              <a:rPr lang="sr-Cyrl-R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дио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s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11882" y="5961014"/>
            <a:ext cx="3828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Снимак 4. Састав акумулатора 2 </a:t>
            </a:r>
            <a:r>
              <a:rPr lang="sr-Cyrl-R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дио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s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7812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0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7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65489" y="232245"/>
            <a:ext cx="4724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Уређаји </a:t>
            </a:r>
            <a:r>
              <a:rPr lang="sr-Cyrl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покретање </a:t>
            </a:r>
            <a:r>
              <a:rPr lang="sr-Cyrl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мотора</a:t>
            </a:r>
            <a:endParaRPr lang="sr-Cyrl-R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3268" y="997736"/>
            <a:ext cx="112670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уређаје за покретање мотора убрајамо уређај електропокретач (</a:t>
            </a:r>
            <a:r>
              <a:rPr lang="sr-Cyrl-R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sr-Cyrl-R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нласер,стартер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он је колекторски 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електромотор </a:t>
            </a:r>
            <a:r>
              <a:rPr lang="sr-Cyrl-R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једносмјерене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струје, и служи 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почетно покретање мотора у аутомобилу.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6762" y="3171464"/>
            <a:ext cx="3080102" cy="2682510"/>
          </a:xfrm>
          <a:prstGeom prst="rect">
            <a:avLst/>
          </a:prstGeom>
        </p:spPr>
      </p:pic>
      <p:pic>
        <p:nvPicPr>
          <p:cNvPr id="7" name="FB078B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end="15077.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6305" y="3171464"/>
            <a:ext cx="4490297" cy="2682511"/>
          </a:xfrm>
          <a:prstGeom prst="rect">
            <a:avLst/>
          </a:prstGeom>
        </p:spPr>
      </p:pic>
      <p:pic>
        <p:nvPicPr>
          <p:cNvPr id="8" name="26017C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>
                  <p14:trim st="14993" end="2578.9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47852" y="3171464"/>
            <a:ext cx="4049469" cy="26951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5178" y="2198065"/>
            <a:ext cx="11199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Окретањем контактног кључа у брави, затвара 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</a:t>
            </a:r>
            <a:r>
              <a:rPr 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струјни 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круг између акумулатора и </a:t>
            </a:r>
            <a:r>
              <a:rPr lang="sr-Cyrl-R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елекропокретача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мотор се покрене.</a:t>
            </a:r>
            <a:endParaRPr lang="sr-Latn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88057" y="5866601"/>
            <a:ext cx="3126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Снимак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Покретање мотора.</a:t>
            </a:r>
            <a:endParaRPr lang="bs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66762" y="5883064"/>
            <a:ext cx="31500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Снимак 6. Унутрашњи изглед </a:t>
            </a:r>
          </a:p>
          <a:p>
            <a:pPr algn="ctr"/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Електропокретача.</a:t>
            </a:r>
            <a:endParaRPr lang="bs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9790" y="5908317"/>
            <a:ext cx="3150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Снимак 5.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Унутрашњи изглед </a:t>
            </a:r>
          </a:p>
          <a:p>
            <a:pPr algn="ctr"/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Електропокретача.</a:t>
            </a:r>
            <a:endParaRPr lang="bs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2269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5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53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7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06923" y="200715"/>
            <a:ext cx="5168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Уређаји </a:t>
            </a:r>
            <a:r>
              <a:rPr lang="sr-Cyrl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sr-Cyrl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паљење радне смјеше</a:t>
            </a:r>
            <a:endParaRPr lang="sr-Cyrl-R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0952" y="926314"/>
            <a:ext cx="11199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уређаје за паљење радне смјеше убрајамо: бобине и </a:t>
            </a:r>
            <a:r>
              <a:rPr lang="sr-Cyrl-R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свјећице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0952" y="2761734"/>
            <a:ext cx="115107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Свјећица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је уређај који у комбинацији за бобином на својим крајевима ствара варницу</a:t>
            </a:r>
          </a:p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која запаљује радну смјешу ( </a:t>
            </a:r>
            <a:r>
              <a:rPr lang="sr-Cyrl-R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безнзина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ваздуха).</a:t>
            </a:r>
            <a:endParaRPr lang="bs-Latn-B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0952" y="1474692"/>
            <a:ext cx="110021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Сврха бобине је да узме струју ниског напона од 12 волти која се обично налази у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акумулатору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аутомобила и претвори је у много већи напон потребан за 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стварање </a:t>
            </a:r>
            <a:endParaRPr lang="sr-Cyrl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електричне 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варнице на </a:t>
            </a:r>
            <a:r>
              <a:rPr lang="sr-Cyrl-R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свјећицама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FFC609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938" end="4684.9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10952" y="3802634"/>
            <a:ext cx="2557780" cy="23277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8067" y="3802634"/>
            <a:ext cx="2362200" cy="2362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09602" y="3802634"/>
            <a:ext cx="2303575" cy="2362200"/>
          </a:xfrm>
          <a:prstGeom prst="rect">
            <a:avLst/>
          </a:prstGeom>
        </p:spPr>
      </p:pic>
      <p:pic>
        <p:nvPicPr>
          <p:cNvPr id="13" name="5A8FD1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>
                  <p14:trim end="18879.6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92148" y="3802634"/>
            <a:ext cx="2920918" cy="232770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639296" y="6130338"/>
            <a:ext cx="1457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Бобина.</a:t>
            </a:r>
            <a:endParaRPr lang="bs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53050" y="6130338"/>
            <a:ext cx="1636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Сл.9</a:t>
            </a:r>
            <a:r>
              <a:rPr 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sr-Cyrl-R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Свјећица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s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0729" y="6176504"/>
            <a:ext cx="26853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Снимак </a:t>
            </a:r>
            <a:r>
              <a:rPr 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Принцип рада </a:t>
            </a:r>
          </a:p>
          <a:p>
            <a:pPr algn="ctr"/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бобине.</a:t>
            </a:r>
            <a:endParaRPr lang="bs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156992" y="6164834"/>
            <a:ext cx="35559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Снимак 9. </a:t>
            </a:r>
            <a:r>
              <a:rPr lang="sr-Cyrl-R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Свјећица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баца варницу </a:t>
            </a:r>
          </a:p>
          <a:p>
            <a:pPr algn="ctr"/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запаљује </a:t>
            </a:r>
            <a:r>
              <a:rPr lang="sr-Cyrl-R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радну смјешу.</a:t>
            </a:r>
            <a:endParaRPr lang="bs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7333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50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6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98537" y="316328"/>
            <a:ext cx="7244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Уређаји </a:t>
            </a:r>
            <a:r>
              <a:rPr lang="sr-Cyrl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sr-Cyrl-R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освјетљење</a:t>
            </a:r>
            <a:r>
              <a:rPr lang="sr-Cyrl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сигнализацију возила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9687" y="1045842"/>
            <a:ext cx="113219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Уређаји за сигнализацију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ј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етљење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возила су: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Фарови,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Предња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задња позициона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свјетла,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Свјетла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која указују на маневрисање возилом (стоп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свјетла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показивачи правца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Унутрашња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помоћна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свјетла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Контролне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лампице (количина горива, температура воде у радијатору, притисак уља, рад генератора ...).</a:t>
            </a:r>
            <a:endParaRPr lang="bs-Latn-B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312" y="3774942"/>
            <a:ext cx="1582384" cy="10299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4686" y="3759814"/>
            <a:ext cx="1608364" cy="1245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1213" y="3774942"/>
            <a:ext cx="2520643" cy="2262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4686" y="5004971"/>
            <a:ext cx="1608364" cy="1032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6040" y="3759813"/>
            <a:ext cx="1962183" cy="11179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311" y="4804871"/>
            <a:ext cx="1582385" cy="12325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0360" y="4877724"/>
            <a:ext cx="1947863" cy="11597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54846" y="3774942"/>
            <a:ext cx="2764947" cy="22625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69310" y="6037466"/>
            <a:ext cx="1548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Сл.10</a:t>
            </a:r>
            <a:r>
              <a:rPr 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Фарови</a:t>
            </a:r>
            <a:endParaRPr lang="bs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20438" y="6037466"/>
            <a:ext cx="18768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Сл.11</a:t>
            </a:r>
            <a:r>
              <a:rPr 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sr-Cyrl-R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sr-Cyrl-R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озициона</a:t>
            </a:r>
            <a:endParaRPr lang="sr-Cyrl-R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свјетла</a:t>
            </a:r>
            <a:endParaRPr lang="bs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00288" y="6037466"/>
            <a:ext cx="19466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Сл.12.Показивачи</a:t>
            </a:r>
          </a:p>
          <a:p>
            <a:pPr algn="ctr"/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стоп </a:t>
            </a:r>
            <a:r>
              <a:rPr lang="sr-Cyrl-R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свјетла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s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20271" y="6037466"/>
            <a:ext cx="21325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Сл.13.Унутрашња и</a:t>
            </a:r>
          </a:p>
          <a:p>
            <a:pPr algn="ctr"/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омоћна </a:t>
            </a:r>
            <a:r>
              <a:rPr lang="sr-Cyrl-R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свјетла</a:t>
            </a:r>
            <a:endParaRPr lang="bs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313765" y="6037466"/>
            <a:ext cx="19122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Сл.14</a:t>
            </a:r>
            <a:r>
              <a:rPr 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Контролне </a:t>
            </a:r>
          </a:p>
          <a:p>
            <a:pPr algn="ctr"/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лампице</a:t>
            </a:r>
            <a:endParaRPr lang="bs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1417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42084" y="2708920"/>
            <a:ext cx="6048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ХВАЛА НА ПАЖЊИ</a:t>
            </a:r>
            <a:endParaRPr lang="bs-Latn-BA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8013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685</TotalTime>
  <Words>497</Words>
  <Application>Microsoft Office PowerPoint</Application>
  <PresentationFormat>Custom</PresentationFormat>
  <Paragraphs>78</Paragraphs>
  <Slides>8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PC-Admin</dc:creator>
  <cp:lastModifiedBy>S</cp:lastModifiedBy>
  <cp:revision>41</cp:revision>
  <dcterms:created xsi:type="dcterms:W3CDTF">2021-01-17T21:48:26Z</dcterms:created>
  <dcterms:modified xsi:type="dcterms:W3CDTF">2021-01-19T12:13:23Z</dcterms:modified>
</cp:coreProperties>
</file>