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5" r:id="rId4"/>
    <p:sldId id="262" r:id="rId5"/>
    <p:sldId id="264" r:id="rId6"/>
    <p:sldId id="267" r:id="rId7"/>
    <p:sldId id="269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895520" y="327454"/>
            <a:ext cx="4967760" cy="14478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Cyrl-R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ТЕХНИЧКО ОБРАЗОВАЊЕ</a:t>
            </a:r>
            <a:r>
              <a:rPr lang="sr-Latn-C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C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2239" y="5696464"/>
            <a:ext cx="10443862" cy="1161535"/>
          </a:xfrm>
        </p:spPr>
        <p:txBody>
          <a:bodyPr/>
          <a:lstStyle/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sr-Cyrl-BA" altLang="en-US" b="1" dirty="0" smtClean="0">
                <a:solidFill>
                  <a:schemeClr val="tx1"/>
                </a:solidFill>
              </a:rPr>
              <a:t>Датум: 1</a:t>
            </a:r>
            <a:r>
              <a:rPr lang="sr-Latn-BA" altLang="en-US" b="1" dirty="0" smtClean="0">
                <a:solidFill>
                  <a:schemeClr val="tx1"/>
                </a:solidFill>
              </a:rPr>
              <a:t>9</a:t>
            </a:r>
            <a:r>
              <a:rPr lang="sr-Cyrl-BA" altLang="en-US" b="1" dirty="0" smtClean="0">
                <a:solidFill>
                  <a:schemeClr val="tx1"/>
                </a:solidFill>
              </a:rPr>
              <a:t>.</a:t>
            </a:r>
            <a:r>
              <a:rPr lang="sr-Latn-BA" altLang="en-US" b="1" dirty="0" smtClean="0">
                <a:solidFill>
                  <a:schemeClr val="tx1"/>
                </a:solidFill>
              </a:rPr>
              <a:t>02</a:t>
            </a:r>
            <a:r>
              <a:rPr lang="sr-Cyrl-BA" altLang="en-US" b="1" dirty="0" smtClean="0">
                <a:solidFill>
                  <a:schemeClr val="tx1"/>
                </a:solidFill>
              </a:rPr>
              <a:t>.202</a:t>
            </a:r>
            <a:r>
              <a:rPr lang="sr-Latn-BA" altLang="en-US" b="1" dirty="0" smtClean="0">
                <a:solidFill>
                  <a:schemeClr val="tx1"/>
                </a:solidFill>
              </a:rPr>
              <a:t>1</a:t>
            </a:r>
            <a:r>
              <a:rPr lang="sr-Cyrl-BA" altLang="en-US" b="1" dirty="0" smtClean="0">
                <a:solidFill>
                  <a:schemeClr val="tx1"/>
                </a:solidFill>
              </a:rPr>
              <a:t>.године                                                                     </a:t>
            </a:r>
            <a:r>
              <a:rPr lang="sr-Latn-CS" altLang="en-US" b="1" dirty="0" smtClean="0">
                <a:solidFill>
                  <a:schemeClr val="tx1"/>
                </a:solidFill>
              </a:rPr>
              <a:t>Наставник</a:t>
            </a:r>
            <a:r>
              <a:rPr lang="sr-Cyrl-BA" altLang="en-US" b="1" dirty="0" smtClean="0">
                <a:solidFill>
                  <a:schemeClr val="tx1"/>
                </a:solidFill>
              </a:rPr>
              <a:t>:</a:t>
            </a:r>
            <a:r>
              <a:rPr lang="sr-Latn-CS" altLang="en-US" b="1" i="1" dirty="0" smtClean="0">
                <a:solidFill>
                  <a:schemeClr val="tx1"/>
                </a:solidFill>
              </a:rPr>
              <a:t> Бојан Мрђа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4137" y="2269525"/>
            <a:ext cx="595012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5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Рециклажа материјала</a:t>
            </a:r>
            <a:endParaRPr lang="sr-Latn-BA" sz="50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9088" y="1646194"/>
            <a:ext cx="260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6. разред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382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Рециклажа материјала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4701274" cy="3777622"/>
          </a:xfrm>
        </p:spPr>
        <p:txBody>
          <a:bodyPr>
            <a:noAutofit/>
          </a:bodyPr>
          <a:lstStyle/>
          <a:p>
            <a:r>
              <a:rPr lang="ru-RU" sz="2400" b="1" dirty="0"/>
              <a:t>Рециклажа је </a:t>
            </a:r>
            <a:r>
              <a:rPr lang="ru-RU" sz="2400" dirty="0"/>
              <a:t>процес прераде већ употребљене материје ради њеног даљег коришћења. Овај процес чини сакупљање, издвајање, прерада и израда нових производа од већ коришћених материјала.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7539" y="2292520"/>
            <a:ext cx="2414459" cy="2414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7539" y="5073301"/>
            <a:ext cx="2471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/>
              <a:t>Ознака за рециклажу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02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Рециклажа материјала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529" y="1610142"/>
            <a:ext cx="10095471" cy="3783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Многе </a:t>
            </a:r>
            <a:r>
              <a:rPr lang="ru-RU" sz="2400" dirty="0"/>
              <a:t>отпадне материје могу се поново искористити ако се правилно разврстају при сакупљању и након тога прераде. Процес рециклаже почиње разврставањем отпада у посебне контејнере за папир, стакло, пластичну масу и друго. Може се рециклирати: стакло, папир, картон, алуминијум, гвожђе, пластика, керамика…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4180704"/>
            <a:ext cx="8008208" cy="26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7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Рециклажа материјала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4355285" cy="377762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Примјеном рециклаже се мање загађује животна средина, мање је отпада на депонијама смећа, штеди се енергија и  тако сировина за поједине материјале постаје јефтинија</a:t>
            </a:r>
            <a:r>
              <a:rPr lang="sr-Latn-BA" sz="2400" dirty="0" smtClean="0"/>
              <a:t>.</a:t>
            </a:r>
            <a:endParaRPr lang="ru-R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5674" y="2843878"/>
            <a:ext cx="2393092" cy="20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Рециклажа материјала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4355285" cy="4106562"/>
          </a:xfrm>
        </p:spPr>
        <p:txBody>
          <a:bodyPr>
            <a:noAutofit/>
          </a:bodyPr>
          <a:lstStyle/>
          <a:p>
            <a:r>
              <a:rPr lang="ru-RU" sz="2400" dirty="0"/>
              <a:t>Ова трака се назива Мобијусова трака по немачком математичару </a:t>
            </a:r>
            <a:r>
              <a:rPr lang="ru-RU" sz="2400" b="1" dirty="0"/>
              <a:t>Аугусту Фердинанду  Мобијусу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Она је бесконачна, а то значи да се материјал рециклажом може користити стално-бесконачно.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3794" y="2133600"/>
            <a:ext cx="2414459" cy="2414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3794" y="4776659"/>
            <a:ext cx="2471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Ознака за рециклажу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8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Рециклажа </a:t>
            </a:r>
            <a:r>
              <a:rPr lang="sr-Cyrl-B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папира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159" y="1905000"/>
            <a:ext cx="6270582" cy="41065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Папир је један од најпогоднијих материјала за рециклажу, чини 30% отпада у домаћинству и може се рециклирати до 7 пута.</a:t>
            </a:r>
          </a:p>
          <a:p>
            <a:r>
              <a:rPr lang="ru-RU" sz="2400" dirty="0" smtClean="0"/>
              <a:t>Његовом прерадом добија се рециклирани материјал од кога се израђују свеске, новине, кутије, тоалет папир</a:t>
            </a:r>
            <a:r>
              <a:rPr lang="sr-Latn-BA" sz="2400" dirty="0" smtClean="0"/>
              <a:t>.</a:t>
            </a:r>
          </a:p>
          <a:p>
            <a:r>
              <a:rPr lang="sr-Cyrl-BA" sz="2400" dirty="0" smtClean="0"/>
              <a:t>Рециклажом 1 тоне старог папира, спаси се 17 стабала.</a:t>
            </a:r>
            <a:endParaRPr lang="ru-R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9195" y="2343069"/>
            <a:ext cx="2567454" cy="221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66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Рециклажа материјала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028" y="3012200"/>
            <a:ext cx="6431221" cy="4106562"/>
          </a:xfrm>
        </p:spPr>
        <p:txBody>
          <a:bodyPr>
            <a:noAutofit/>
          </a:bodyPr>
          <a:lstStyle/>
          <a:p>
            <a:pPr lvl="1"/>
            <a:r>
              <a:rPr lang="ru-RU" sz="2400" dirty="0"/>
              <a:t> Лименка – 100 година.</a:t>
            </a:r>
          </a:p>
          <a:p>
            <a:pPr lvl="1"/>
            <a:r>
              <a:rPr lang="ru-RU" sz="2400" dirty="0"/>
              <a:t> Пластична </a:t>
            </a:r>
            <a:r>
              <a:rPr lang="ru-RU" sz="2400" dirty="0" smtClean="0"/>
              <a:t>флаша </a:t>
            </a:r>
            <a:r>
              <a:rPr lang="ru-RU" sz="2400" dirty="0"/>
              <a:t>– 450 година.</a:t>
            </a:r>
          </a:p>
          <a:p>
            <a:pPr lvl="1"/>
            <a:r>
              <a:rPr lang="ru-RU" sz="2400" dirty="0"/>
              <a:t> Пластична кеса – од 10 до </a:t>
            </a:r>
            <a:r>
              <a:rPr lang="ru-RU" sz="2400" dirty="0" smtClean="0"/>
              <a:t>20 </a:t>
            </a:r>
            <a:r>
              <a:rPr lang="ru-RU" sz="2400" dirty="0"/>
              <a:t>година</a:t>
            </a:r>
            <a:r>
              <a:rPr lang="ru-RU" sz="2400" dirty="0" smtClean="0"/>
              <a:t>.</a:t>
            </a:r>
            <a:r>
              <a:rPr lang="sr-Latn-BA" sz="2400" dirty="0" smtClean="0"/>
              <a:t> </a:t>
            </a:r>
            <a:r>
              <a:rPr lang="sr-Cyrl-BA" sz="2400" dirty="0" smtClean="0"/>
              <a:t>При спаљивању 4 пластичне кесе потроши се онолико кисеоника колико је потребно човјеку за 1 дан</a:t>
            </a:r>
            <a:endParaRPr lang="ru-RU" sz="2400" dirty="0"/>
          </a:p>
          <a:p>
            <a:pPr lvl="1"/>
            <a:r>
              <a:rPr lang="ru-RU" sz="2400" dirty="0"/>
              <a:t> Стаклена флаша – </a:t>
            </a:r>
            <a:r>
              <a:rPr lang="ru-RU" sz="2400" dirty="0" smtClean="0"/>
              <a:t>никада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19556" y="1731310"/>
            <a:ext cx="7445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Вријеме разградње појединих материјала и производа у природи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8459" y="2770608"/>
            <a:ext cx="3673632" cy="2038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8459" y="4720280"/>
            <a:ext cx="3673632" cy="21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7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Рециклажа материјала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010193" cy="3777622"/>
          </a:xfrm>
        </p:spPr>
        <p:txBody>
          <a:bodyPr>
            <a:noAutofit/>
          </a:bodyPr>
          <a:lstStyle/>
          <a:p>
            <a:r>
              <a:rPr lang="sr-Cyrl-BA" sz="2400" dirty="0" smtClean="0"/>
              <a:t>Задатак за самосталан рад</a:t>
            </a:r>
          </a:p>
          <a:p>
            <a:pPr marL="0" indent="0">
              <a:buNone/>
            </a:pPr>
            <a:endParaRPr lang="sr-Cyrl-BA" sz="2400" dirty="0" smtClean="0"/>
          </a:p>
          <a:p>
            <a:r>
              <a:rPr lang="sr-Cyrl-BA" sz="2400" dirty="0" smtClean="0"/>
              <a:t>Израдите Мобијусову траку – знак за рециклажу према упутству у радној свесци на страни 30.</a:t>
            </a:r>
          </a:p>
          <a:p>
            <a:pPr algn="ctr"/>
            <a:endParaRPr lang="sr-Cyrl-BA" sz="3000" b="1" dirty="0" smtClean="0"/>
          </a:p>
          <a:p>
            <a:pPr marL="0" indent="0" algn="ctr">
              <a:buNone/>
            </a:pPr>
            <a:r>
              <a:rPr lang="sr-Cyrl-BA" sz="3000" b="1" dirty="0" smtClean="0"/>
              <a:t>Хвала на пажњи</a:t>
            </a:r>
            <a:endParaRPr lang="ru-RU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3645" y="1905000"/>
            <a:ext cx="3009857" cy="420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95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1071</TotalTime>
  <Words>215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Wisp</vt:lpstr>
      <vt:lpstr>ТЕХНИЧКО ОБРАЗОВАЊЕ </vt:lpstr>
      <vt:lpstr>Рециклажа материјала </vt:lpstr>
      <vt:lpstr>Рециклажа материјала </vt:lpstr>
      <vt:lpstr>Рециклажа материјала </vt:lpstr>
      <vt:lpstr>Рециклажа материјала </vt:lpstr>
      <vt:lpstr>Рециклажа папира </vt:lpstr>
      <vt:lpstr>Рециклажа материјала </vt:lpstr>
      <vt:lpstr>Рециклажа материјала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ТЕХНИЧКО ОБРАЗОВАЊЕ</dc:title>
  <dc:creator>Bojan</dc:creator>
  <cp:lastModifiedBy>Aleksandra Stankovic</cp:lastModifiedBy>
  <cp:revision>18</cp:revision>
  <dcterms:created xsi:type="dcterms:W3CDTF">2021-02-03T14:46:53Z</dcterms:created>
  <dcterms:modified xsi:type="dcterms:W3CDTF">2021-02-09T07:00:39Z</dcterms:modified>
</cp:coreProperties>
</file>