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86" r:id="rId5"/>
    <p:sldId id="280" r:id="rId6"/>
    <p:sldId id="285" r:id="rId7"/>
    <p:sldId id="289" r:id="rId8"/>
    <p:sldId id="295" r:id="rId9"/>
    <p:sldId id="290" r:id="rId10"/>
    <p:sldId id="291" r:id="rId11"/>
    <p:sldId id="293" r:id="rId12"/>
    <p:sldId id="294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0505"/>
    <a:srgbClr val="B1D4E1"/>
    <a:srgbClr val="EF492D"/>
    <a:srgbClr val="FCFA9A"/>
    <a:srgbClr val="FBF878"/>
    <a:srgbClr val="F2F20E"/>
    <a:srgbClr val="A4CDDC"/>
    <a:srgbClr val="96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A86FD-3732-48EA-B071-FE179A732C57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4780DF-4C88-4CFC-A087-3B0DC8CE6CA2}">
      <dgm:prSet phldrT="[Text]" custT="1"/>
      <dgm:spPr>
        <a:solidFill>
          <a:srgbClr val="8D0505">
            <a:alpha val="90000"/>
          </a:srgbClr>
        </a:solidFill>
      </dgm:spPr>
      <dgm:t>
        <a:bodyPr/>
        <a:lstStyle/>
        <a:p>
          <a:r>
            <a:rPr lang="sr-Cyrl-BA" sz="2800" b="1" u="sng" dirty="0">
              <a:solidFill>
                <a:srgbClr val="FBF87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БРОЈЕВИ</a:t>
          </a:r>
          <a:endParaRPr lang="en-US" sz="2800" b="1" u="sng" dirty="0">
            <a:solidFill>
              <a:srgbClr val="FBF87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2E902-94F0-4B0A-A447-EBF6E6359405}" type="parTrans" cxnId="{7BDD8E49-B09A-4FE4-920D-EA743EB63E69}">
      <dgm:prSet/>
      <dgm:spPr/>
      <dgm:t>
        <a:bodyPr/>
        <a:lstStyle/>
        <a:p>
          <a:endParaRPr lang="en-US"/>
        </a:p>
      </dgm:t>
    </dgm:pt>
    <dgm:pt modelId="{E8976D9E-5AFA-41F0-94C3-421206EA935A}" type="sibTrans" cxnId="{7BDD8E49-B09A-4FE4-920D-EA743EB63E69}">
      <dgm:prSet/>
      <dgm:spPr/>
      <dgm:t>
        <a:bodyPr/>
        <a:lstStyle/>
        <a:p>
          <a:endParaRPr lang="en-US"/>
        </a:p>
      </dgm:t>
    </dgm:pt>
    <dgm:pt modelId="{B062D409-DD99-4470-B7D8-B598BCCAA56E}">
      <dgm:prSet phldrT="[Text]" custT="1"/>
      <dgm:spPr>
        <a:solidFill>
          <a:srgbClr val="FBF878">
            <a:alpha val="90000"/>
          </a:srgbClr>
        </a:solidFill>
      </dgm:spPr>
      <dgm:t>
        <a:bodyPr/>
        <a:lstStyle/>
        <a:p>
          <a:r>
            <a:rPr lang="sr-Cyrl-BA" sz="1800" b="1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ОСНОВНИ</a:t>
          </a:r>
          <a:endParaRPr lang="en-US" sz="1800" b="1" dirty="0">
            <a:solidFill>
              <a:srgbClr val="8D05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E62B9-6973-4786-8DEF-06C3EC9ABDA7}" type="parTrans" cxnId="{0BB8F357-00C8-4E7D-972A-BFD6C4C89502}">
      <dgm:prSet/>
      <dgm:spPr/>
      <dgm:t>
        <a:bodyPr/>
        <a:lstStyle/>
        <a:p>
          <a:endParaRPr lang="en-US"/>
        </a:p>
      </dgm:t>
    </dgm:pt>
    <dgm:pt modelId="{177A8B97-4937-4E4A-830B-3C9F972F7C56}" type="sibTrans" cxnId="{0BB8F357-00C8-4E7D-972A-BFD6C4C89502}">
      <dgm:prSet/>
      <dgm:spPr/>
      <dgm:t>
        <a:bodyPr/>
        <a:lstStyle/>
        <a:p>
          <a:endParaRPr lang="en-US"/>
        </a:p>
      </dgm:t>
    </dgm:pt>
    <dgm:pt modelId="{D9967C6D-0FD4-4F61-9146-D2228FC7B8E9}">
      <dgm:prSet phldrT="[Text]" custT="1"/>
      <dgm:spPr>
        <a:solidFill>
          <a:srgbClr val="FBF878">
            <a:alpha val="90000"/>
          </a:srgbClr>
        </a:solidFill>
      </dgm:spPr>
      <dgm:t>
        <a:bodyPr/>
        <a:lstStyle/>
        <a:p>
          <a:r>
            <a:rPr lang="sr-Cyrl-BA" sz="1800" b="1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један,</a:t>
          </a:r>
        </a:p>
        <a:p>
          <a:r>
            <a:rPr lang="sr-Cyrl-BA" sz="1800" b="1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два,</a:t>
          </a:r>
        </a:p>
        <a:p>
          <a:r>
            <a:rPr lang="sr-Cyrl-BA" sz="1800" b="1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три...</a:t>
          </a:r>
          <a:endParaRPr lang="en-US" sz="1800" b="1" dirty="0">
            <a:solidFill>
              <a:srgbClr val="8D05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4BC4AB-BB78-47E2-B596-B477656E8804}" type="parTrans" cxnId="{AC9706B1-CBFB-4B18-9750-E8CA988EAF68}">
      <dgm:prSet/>
      <dgm:spPr/>
      <dgm:t>
        <a:bodyPr/>
        <a:lstStyle/>
        <a:p>
          <a:endParaRPr lang="en-US"/>
        </a:p>
      </dgm:t>
    </dgm:pt>
    <dgm:pt modelId="{4FEC1964-9F8B-49E3-92D5-E0E04FCB2C72}" type="sibTrans" cxnId="{AC9706B1-CBFB-4B18-9750-E8CA988EAF68}">
      <dgm:prSet/>
      <dgm:spPr/>
      <dgm:t>
        <a:bodyPr/>
        <a:lstStyle/>
        <a:p>
          <a:endParaRPr lang="en-US"/>
        </a:p>
      </dgm:t>
    </dgm:pt>
    <dgm:pt modelId="{5EB65D8D-0E5A-445C-922A-36F43A3F7141}">
      <dgm:prSet phldrT="[Text]" custT="1"/>
      <dgm:spPr>
        <a:solidFill>
          <a:srgbClr val="FBF878">
            <a:alpha val="90000"/>
          </a:srgbClr>
        </a:solidFill>
      </dgm:spPr>
      <dgm:t>
        <a:bodyPr/>
        <a:lstStyle/>
        <a:p>
          <a:r>
            <a:rPr lang="sr-Cyrl-BA" sz="1800" b="1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РЕДНИ</a:t>
          </a:r>
          <a:endParaRPr lang="en-US" sz="1800" b="1" dirty="0">
            <a:solidFill>
              <a:srgbClr val="8D05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43511-7095-44C7-AAC6-C4ADFFECB4EA}" type="parTrans" cxnId="{7C550CCD-BBF8-4AE1-AD18-A8231E759F38}">
      <dgm:prSet/>
      <dgm:spPr/>
      <dgm:t>
        <a:bodyPr/>
        <a:lstStyle/>
        <a:p>
          <a:endParaRPr lang="en-US"/>
        </a:p>
      </dgm:t>
    </dgm:pt>
    <dgm:pt modelId="{F5BA38C2-8731-470C-A67B-06363435167F}" type="sibTrans" cxnId="{7C550CCD-BBF8-4AE1-AD18-A8231E759F38}">
      <dgm:prSet/>
      <dgm:spPr/>
      <dgm:t>
        <a:bodyPr/>
        <a:lstStyle/>
        <a:p>
          <a:endParaRPr lang="en-US"/>
        </a:p>
      </dgm:t>
    </dgm:pt>
    <dgm:pt modelId="{84127FF8-E1AD-419B-B7EA-5995BC21EC02}">
      <dgm:prSet phldrT="[Text]" custT="1"/>
      <dgm:spPr>
        <a:solidFill>
          <a:srgbClr val="FBF878">
            <a:alpha val="90000"/>
          </a:srgbClr>
        </a:solidFill>
      </dgm:spPr>
      <dgm:t>
        <a:bodyPr/>
        <a:lstStyle/>
        <a:p>
          <a:r>
            <a:rPr lang="sr-Cyrl-BA" sz="1800" b="1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први,</a:t>
          </a:r>
        </a:p>
        <a:p>
          <a:r>
            <a:rPr lang="sr-Cyrl-BA" sz="1800" b="1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други,</a:t>
          </a:r>
        </a:p>
        <a:p>
          <a:r>
            <a:rPr lang="sr-Cyrl-BA" sz="1800" b="1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трећи..</a:t>
          </a:r>
          <a:endParaRPr lang="en-US" sz="1800" b="1" dirty="0">
            <a:solidFill>
              <a:srgbClr val="8D05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EBB335-E3BD-4B40-9BF7-B433B9693B8A}" type="parTrans" cxnId="{E20A63C5-7ADB-4E81-B437-8C28E29D9348}">
      <dgm:prSet/>
      <dgm:spPr/>
      <dgm:t>
        <a:bodyPr/>
        <a:lstStyle/>
        <a:p>
          <a:endParaRPr lang="en-US"/>
        </a:p>
      </dgm:t>
    </dgm:pt>
    <dgm:pt modelId="{D9C0C33F-EA65-4F9C-BE9F-E0C290C94112}" type="sibTrans" cxnId="{E20A63C5-7ADB-4E81-B437-8C28E29D9348}">
      <dgm:prSet/>
      <dgm:spPr/>
      <dgm:t>
        <a:bodyPr/>
        <a:lstStyle/>
        <a:p>
          <a:endParaRPr lang="en-US"/>
        </a:p>
      </dgm:t>
    </dgm:pt>
    <dgm:pt modelId="{78A129D3-D9B6-4B93-AB84-E789B5E0BA11}">
      <dgm:prSet custT="1"/>
      <dgm:spPr>
        <a:solidFill>
          <a:srgbClr val="FBF878">
            <a:alpha val="90000"/>
          </a:srgbClr>
        </a:solidFill>
      </dgm:spPr>
      <dgm:t>
        <a:bodyPr/>
        <a:lstStyle/>
        <a:p>
          <a:r>
            <a:rPr lang="sr-Cyrl-BA" sz="1800" b="1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ЗБИРНИ</a:t>
          </a:r>
          <a:endParaRPr lang="en-US" sz="1800" b="1" dirty="0">
            <a:solidFill>
              <a:srgbClr val="8D05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1756CD-F714-4CF3-BBE7-4E8DE3F8AA58}" type="parTrans" cxnId="{25A5B1BC-568A-40E9-8A08-CF3F0EDA60B7}">
      <dgm:prSet/>
      <dgm:spPr/>
      <dgm:t>
        <a:bodyPr/>
        <a:lstStyle/>
        <a:p>
          <a:endParaRPr lang="en-US"/>
        </a:p>
      </dgm:t>
    </dgm:pt>
    <dgm:pt modelId="{F94726EF-0152-47D7-BB78-FBFA7283253D}" type="sibTrans" cxnId="{25A5B1BC-568A-40E9-8A08-CF3F0EDA60B7}">
      <dgm:prSet/>
      <dgm:spPr/>
      <dgm:t>
        <a:bodyPr/>
        <a:lstStyle/>
        <a:p>
          <a:endParaRPr lang="en-US"/>
        </a:p>
      </dgm:t>
    </dgm:pt>
    <dgm:pt modelId="{82FB4936-C0A4-496D-B349-97197F0D0AED}">
      <dgm:prSet custT="1"/>
      <dgm:spPr>
        <a:solidFill>
          <a:srgbClr val="FBF878">
            <a:alpha val="90000"/>
          </a:srgbClr>
        </a:solidFill>
      </dgm:spPr>
      <dgm:t>
        <a:bodyPr/>
        <a:lstStyle/>
        <a:p>
          <a:r>
            <a:rPr lang="sr-Cyrl-BA" sz="1800" b="1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двоје,</a:t>
          </a:r>
        </a:p>
        <a:p>
          <a:r>
            <a:rPr lang="sr-Cyrl-BA" sz="1800" b="1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троје,</a:t>
          </a:r>
        </a:p>
        <a:p>
          <a:r>
            <a:rPr lang="sr-Cyrl-BA" sz="1800" b="1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четворо...</a:t>
          </a:r>
          <a:endParaRPr lang="en-US" sz="1800" b="1" dirty="0">
            <a:solidFill>
              <a:srgbClr val="8D05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CE1726-22BA-45AB-9909-ABA3F3170ACF}" type="parTrans" cxnId="{8AED8F49-473C-410B-808C-48A57A06E16A}">
      <dgm:prSet/>
      <dgm:spPr/>
      <dgm:t>
        <a:bodyPr/>
        <a:lstStyle/>
        <a:p>
          <a:endParaRPr lang="en-US"/>
        </a:p>
      </dgm:t>
    </dgm:pt>
    <dgm:pt modelId="{4E99C5C2-37F7-4496-A327-4A21DA719104}" type="sibTrans" cxnId="{8AED8F49-473C-410B-808C-48A57A06E16A}">
      <dgm:prSet/>
      <dgm:spPr/>
      <dgm:t>
        <a:bodyPr/>
        <a:lstStyle/>
        <a:p>
          <a:endParaRPr lang="en-US"/>
        </a:p>
      </dgm:t>
    </dgm:pt>
    <dgm:pt modelId="{46575F72-E8E1-4DFA-B6A7-C98AA1CBDAFC}" type="pres">
      <dgm:prSet presAssocID="{A51A86FD-3732-48EA-B071-FE179A732C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45F70D-4327-480A-B9A5-C368023BDFDB}" type="pres">
      <dgm:prSet presAssocID="{A64780DF-4C88-4CFC-A087-3B0DC8CE6CA2}" presName="hierRoot1" presStyleCnt="0"/>
      <dgm:spPr/>
    </dgm:pt>
    <dgm:pt modelId="{589E4B32-BF69-4A69-A7D9-0ED7BA236254}" type="pres">
      <dgm:prSet presAssocID="{A64780DF-4C88-4CFC-A087-3B0DC8CE6CA2}" presName="composite" presStyleCnt="0"/>
      <dgm:spPr/>
    </dgm:pt>
    <dgm:pt modelId="{ADBBBB8C-6EE0-4DC4-810A-0EAAF0D2675E}" type="pres">
      <dgm:prSet presAssocID="{A64780DF-4C88-4CFC-A087-3B0DC8CE6CA2}" presName="background" presStyleLbl="node0" presStyleIdx="0" presStyleCnt="1"/>
      <dgm:spPr>
        <a:solidFill>
          <a:schemeClr val="bg1">
            <a:alpha val="56000"/>
          </a:schemeClr>
        </a:solidFill>
      </dgm:spPr>
    </dgm:pt>
    <dgm:pt modelId="{D0CF5B0E-F9EC-4638-9C9C-6E7FE9E42CD4}" type="pres">
      <dgm:prSet presAssocID="{A64780DF-4C88-4CFC-A087-3B0DC8CE6CA2}" presName="text" presStyleLbl="fgAcc0" presStyleIdx="0" presStyleCnt="1" custScaleX="147995" custScaleY="87744">
        <dgm:presLayoutVars>
          <dgm:chPref val="3"/>
        </dgm:presLayoutVars>
      </dgm:prSet>
      <dgm:spPr/>
    </dgm:pt>
    <dgm:pt modelId="{B6462542-8BCD-41F5-8086-6CFA1B97EA9D}" type="pres">
      <dgm:prSet presAssocID="{A64780DF-4C88-4CFC-A087-3B0DC8CE6CA2}" presName="hierChild2" presStyleCnt="0"/>
      <dgm:spPr/>
    </dgm:pt>
    <dgm:pt modelId="{B4384C04-BBC7-4EF5-BF84-D21AD3789E96}" type="pres">
      <dgm:prSet presAssocID="{B64E62B9-6973-4786-8DEF-06C3EC9ABDA7}" presName="Name10" presStyleLbl="parChTrans1D2" presStyleIdx="0" presStyleCnt="3"/>
      <dgm:spPr/>
    </dgm:pt>
    <dgm:pt modelId="{4970B5ED-8474-43D6-810E-65DCFC6786A6}" type="pres">
      <dgm:prSet presAssocID="{B062D409-DD99-4470-B7D8-B598BCCAA56E}" presName="hierRoot2" presStyleCnt="0"/>
      <dgm:spPr/>
    </dgm:pt>
    <dgm:pt modelId="{09B5AC06-0344-42B7-B308-09CE21BA56EB}" type="pres">
      <dgm:prSet presAssocID="{B062D409-DD99-4470-B7D8-B598BCCAA56E}" presName="composite2" presStyleCnt="0"/>
      <dgm:spPr/>
    </dgm:pt>
    <dgm:pt modelId="{167E0522-AB37-4F62-B438-39AB66D41096}" type="pres">
      <dgm:prSet presAssocID="{B062D409-DD99-4470-B7D8-B598BCCAA56E}" presName="background2" presStyleLbl="node2" presStyleIdx="0" presStyleCnt="3"/>
      <dgm:spPr>
        <a:solidFill>
          <a:schemeClr val="bg1">
            <a:alpha val="56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</dgm:pt>
    <dgm:pt modelId="{81BDF1D1-D041-452A-8FD5-B76365B2CD8F}" type="pres">
      <dgm:prSet presAssocID="{B062D409-DD99-4470-B7D8-B598BCCAA56E}" presName="text2" presStyleLbl="fgAcc2" presStyleIdx="0" presStyleCnt="3" custScaleX="129292" custScaleY="74031">
        <dgm:presLayoutVars>
          <dgm:chPref val="3"/>
        </dgm:presLayoutVars>
      </dgm:prSet>
      <dgm:spPr/>
    </dgm:pt>
    <dgm:pt modelId="{0CE8CD6C-9805-48F4-99FF-0C4908D3DF7D}" type="pres">
      <dgm:prSet presAssocID="{B062D409-DD99-4470-B7D8-B598BCCAA56E}" presName="hierChild3" presStyleCnt="0"/>
      <dgm:spPr/>
    </dgm:pt>
    <dgm:pt modelId="{9A1270B4-2025-45DE-862C-FD131C1FB365}" type="pres">
      <dgm:prSet presAssocID="{084BC4AB-BB78-47E2-B596-B477656E8804}" presName="Name17" presStyleLbl="parChTrans1D3" presStyleIdx="0" presStyleCnt="3"/>
      <dgm:spPr/>
    </dgm:pt>
    <dgm:pt modelId="{84610602-4BF5-4479-BAFE-0A4DFC404C1F}" type="pres">
      <dgm:prSet presAssocID="{D9967C6D-0FD4-4F61-9146-D2228FC7B8E9}" presName="hierRoot3" presStyleCnt="0"/>
      <dgm:spPr/>
    </dgm:pt>
    <dgm:pt modelId="{317ADF43-A8BE-4B51-A84C-2810A873D065}" type="pres">
      <dgm:prSet presAssocID="{D9967C6D-0FD4-4F61-9146-D2228FC7B8E9}" presName="composite3" presStyleCnt="0"/>
      <dgm:spPr/>
    </dgm:pt>
    <dgm:pt modelId="{09F666C3-40F7-46B5-99D0-0D384F8DFEBD}" type="pres">
      <dgm:prSet presAssocID="{D9967C6D-0FD4-4F61-9146-D2228FC7B8E9}" presName="background3" presStyleLbl="node3" presStyleIdx="0" presStyleCnt="3"/>
      <dgm:spPr>
        <a:solidFill>
          <a:schemeClr val="bg1">
            <a:alpha val="56000"/>
          </a:schemeClr>
        </a:solidFill>
      </dgm:spPr>
    </dgm:pt>
    <dgm:pt modelId="{0F2C94B0-F67B-433B-95DE-CD29197E86EE}" type="pres">
      <dgm:prSet presAssocID="{D9967C6D-0FD4-4F61-9146-D2228FC7B8E9}" presName="text3" presStyleLbl="fgAcc3" presStyleIdx="0" presStyleCnt="3" custScaleX="125206" custScaleY="103489">
        <dgm:presLayoutVars>
          <dgm:chPref val="3"/>
        </dgm:presLayoutVars>
      </dgm:prSet>
      <dgm:spPr/>
    </dgm:pt>
    <dgm:pt modelId="{276EEF19-9B2F-47A2-AC67-9CD780AE0CE7}" type="pres">
      <dgm:prSet presAssocID="{D9967C6D-0FD4-4F61-9146-D2228FC7B8E9}" presName="hierChild4" presStyleCnt="0"/>
      <dgm:spPr/>
    </dgm:pt>
    <dgm:pt modelId="{6903C005-F3B2-45DC-9832-F5FEDA5E4857}" type="pres">
      <dgm:prSet presAssocID="{B9143511-7095-44C7-AAC6-C4ADFFECB4EA}" presName="Name10" presStyleLbl="parChTrans1D2" presStyleIdx="1" presStyleCnt="3"/>
      <dgm:spPr/>
    </dgm:pt>
    <dgm:pt modelId="{4380897A-56DB-47E0-96CA-89A886779992}" type="pres">
      <dgm:prSet presAssocID="{5EB65D8D-0E5A-445C-922A-36F43A3F7141}" presName="hierRoot2" presStyleCnt="0"/>
      <dgm:spPr/>
    </dgm:pt>
    <dgm:pt modelId="{2B799E3A-4E54-4AE6-8EE1-6FC960DAC6F4}" type="pres">
      <dgm:prSet presAssocID="{5EB65D8D-0E5A-445C-922A-36F43A3F7141}" presName="composite2" presStyleCnt="0"/>
      <dgm:spPr/>
    </dgm:pt>
    <dgm:pt modelId="{609D210B-9C3F-4F3F-ADCB-DA60724ACFBA}" type="pres">
      <dgm:prSet presAssocID="{5EB65D8D-0E5A-445C-922A-36F43A3F7141}" presName="background2" presStyleLbl="node2" presStyleIdx="1" presStyleCnt="3"/>
      <dgm:spPr>
        <a:solidFill>
          <a:schemeClr val="bg1">
            <a:alpha val="56000"/>
          </a:schemeClr>
        </a:solidFill>
      </dgm:spPr>
    </dgm:pt>
    <dgm:pt modelId="{ADF83F4C-4782-449E-9E86-0B22717068AB}" type="pres">
      <dgm:prSet presAssocID="{5EB65D8D-0E5A-445C-922A-36F43A3F7141}" presName="text2" presStyleLbl="fgAcc2" presStyleIdx="1" presStyleCnt="3" custScaleX="133139" custScaleY="72967" custLinFactNeighborX="1806" custLinFactNeighborY="1896">
        <dgm:presLayoutVars>
          <dgm:chPref val="3"/>
        </dgm:presLayoutVars>
      </dgm:prSet>
      <dgm:spPr/>
    </dgm:pt>
    <dgm:pt modelId="{45008DB2-60E4-40D2-9CFC-60E0572D248F}" type="pres">
      <dgm:prSet presAssocID="{5EB65D8D-0E5A-445C-922A-36F43A3F7141}" presName="hierChild3" presStyleCnt="0"/>
      <dgm:spPr/>
    </dgm:pt>
    <dgm:pt modelId="{29F6D76C-B6CE-44DF-AEE1-46E83A57593A}" type="pres">
      <dgm:prSet presAssocID="{72EBB335-E3BD-4B40-9BF7-B433B9693B8A}" presName="Name17" presStyleLbl="parChTrans1D3" presStyleIdx="1" presStyleCnt="3"/>
      <dgm:spPr/>
    </dgm:pt>
    <dgm:pt modelId="{DB90703A-A836-4892-9694-97CEBDA3A017}" type="pres">
      <dgm:prSet presAssocID="{84127FF8-E1AD-419B-B7EA-5995BC21EC02}" presName="hierRoot3" presStyleCnt="0"/>
      <dgm:spPr/>
    </dgm:pt>
    <dgm:pt modelId="{98D39900-2197-4646-8112-A2E1AC46DF94}" type="pres">
      <dgm:prSet presAssocID="{84127FF8-E1AD-419B-B7EA-5995BC21EC02}" presName="composite3" presStyleCnt="0"/>
      <dgm:spPr/>
    </dgm:pt>
    <dgm:pt modelId="{8AC2EED1-264E-47A1-90C7-33A3F86E79D5}" type="pres">
      <dgm:prSet presAssocID="{84127FF8-E1AD-419B-B7EA-5995BC21EC02}" presName="background3" presStyleLbl="node3" presStyleIdx="1" presStyleCnt="3"/>
      <dgm:spPr>
        <a:solidFill>
          <a:schemeClr val="bg1">
            <a:alpha val="56000"/>
          </a:schemeClr>
        </a:solidFill>
      </dgm:spPr>
    </dgm:pt>
    <dgm:pt modelId="{153092F2-50B4-4143-B4E6-7CA54AEC9E89}" type="pres">
      <dgm:prSet presAssocID="{84127FF8-E1AD-419B-B7EA-5995BC21EC02}" presName="text3" presStyleLbl="fgAcc3" presStyleIdx="1" presStyleCnt="3" custScaleX="129292" custLinFactNeighborX="1810" custLinFactNeighborY="1965">
        <dgm:presLayoutVars>
          <dgm:chPref val="3"/>
        </dgm:presLayoutVars>
      </dgm:prSet>
      <dgm:spPr/>
    </dgm:pt>
    <dgm:pt modelId="{7F5A3229-030F-4C20-A030-18AF8ED85D44}" type="pres">
      <dgm:prSet presAssocID="{84127FF8-E1AD-419B-B7EA-5995BC21EC02}" presName="hierChild4" presStyleCnt="0"/>
      <dgm:spPr/>
    </dgm:pt>
    <dgm:pt modelId="{4AC14EC2-670C-48D8-9A2A-C8F589E0FC60}" type="pres">
      <dgm:prSet presAssocID="{741756CD-F714-4CF3-BBE7-4E8DE3F8AA58}" presName="Name10" presStyleLbl="parChTrans1D2" presStyleIdx="2" presStyleCnt="3"/>
      <dgm:spPr/>
    </dgm:pt>
    <dgm:pt modelId="{EDB3EF42-D809-428E-B962-9470FE17032D}" type="pres">
      <dgm:prSet presAssocID="{78A129D3-D9B6-4B93-AB84-E789B5E0BA11}" presName="hierRoot2" presStyleCnt="0"/>
      <dgm:spPr/>
    </dgm:pt>
    <dgm:pt modelId="{1A45DCBB-9AF8-4699-BD5A-DB21F236C3D4}" type="pres">
      <dgm:prSet presAssocID="{78A129D3-D9B6-4B93-AB84-E789B5E0BA11}" presName="composite2" presStyleCnt="0"/>
      <dgm:spPr/>
    </dgm:pt>
    <dgm:pt modelId="{2DEC4FD5-92B0-4537-AA45-512AB8D7B9CD}" type="pres">
      <dgm:prSet presAssocID="{78A129D3-D9B6-4B93-AB84-E789B5E0BA11}" presName="background2" presStyleLbl="node2" presStyleIdx="2" presStyleCnt="3"/>
      <dgm:spPr>
        <a:solidFill>
          <a:schemeClr val="bg1">
            <a:alpha val="56000"/>
          </a:schemeClr>
        </a:solidFill>
      </dgm:spPr>
    </dgm:pt>
    <dgm:pt modelId="{9EDBF6A2-F3A3-46AD-8136-2E16C7AD5297}" type="pres">
      <dgm:prSet presAssocID="{78A129D3-D9B6-4B93-AB84-E789B5E0BA11}" presName="text2" presStyleLbl="fgAcc2" presStyleIdx="2" presStyleCnt="3" custScaleX="133274" custScaleY="72559" custLinFactNeighborX="602" custLinFactNeighborY="-60">
        <dgm:presLayoutVars>
          <dgm:chPref val="3"/>
        </dgm:presLayoutVars>
      </dgm:prSet>
      <dgm:spPr/>
    </dgm:pt>
    <dgm:pt modelId="{D2533D01-21EA-467F-91DE-B7DA0471EF91}" type="pres">
      <dgm:prSet presAssocID="{78A129D3-D9B6-4B93-AB84-E789B5E0BA11}" presName="hierChild3" presStyleCnt="0"/>
      <dgm:spPr/>
    </dgm:pt>
    <dgm:pt modelId="{F4D93DC6-4E09-451D-B3D3-D9993CE1819C}" type="pres">
      <dgm:prSet presAssocID="{EDCE1726-22BA-45AB-9909-ABA3F3170ACF}" presName="Name17" presStyleLbl="parChTrans1D3" presStyleIdx="2" presStyleCnt="3"/>
      <dgm:spPr/>
    </dgm:pt>
    <dgm:pt modelId="{851875F9-3F2C-4F7D-9458-3A288990D84B}" type="pres">
      <dgm:prSet presAssocID="{82FB4936-C0A4-496D-B349-97197F0D0AED}" presName="hierRoot3" presStyleCnt="0"/>
      <dgm:spPr/>
    </dgm:pt>
    <dgm:pt modelId="{C4B77E51-01E4-4274-BC69-A53628C0D1A8}" type="pres">
      <dgm:prSet presAssocID="{82FB4936-C0A4-496D-B349-97197F0D0AED}" presName="composite3" presStyleCnt="0"/>
      <dgm:spPr/>
    </dgm:pt>
    <dgm:pt modelId="{ED62DA22-316A-44D2-8AD8-BCD8DB923CEA}" type="pres">
      <dgm:prSet presAssocID="{82FB4936-C0A4-496D-B349-97197F0D0AED}" presName="background3" presStyleLbl="node3" presStyleIdx="2" presStyleCnt="3"/>
      <dgm:spPr>
        <a:solidFill>
          <a:schemeClr val="bg1">
            <a:alpha val="56000"/>
          </a:schemeClr>
        </a:solidFill>
      </dgm:spPr>
    </dgm:pt>
    <dgm:pt modelId="{069879C9-03AF-45FF-997A-0AD96D1E6B2E}" type="pres">
      <dgm:prSet presAssocID="{82FB4936-C0A4-496D-B349-97197F0D0AED}" presName="text3" presStyleLbl="fgAcc3" presStyleIdx="2" presStyleCnt="3" custScaleX="126285" custLinFactNeighborX="1206" custLinFactNeighborY="4753">
        <dgm:presLayoutVars>
          <dgm:chPref val="3"/>
        </dgm:presLayoutVars>
      </dgm:prSet>
      <dgm:spPr/>
    </dgm:pt>
    <dgm:pt modelId="{33C4B713-1E1A-4C2E-86AC-B196531194CC}" type="pres">
      <dgm:prSet presAssocID="{82FB4936-C0A4-496D-B349-97197F0D0AED}" presName="hierChild4" presStyleCnt="0"/>
      <dgm:spPr/>
    </dgm:pt>
  </dgm:ptLst>
  <dgm:cxnLst>
    <dgm:cxn modelId="{2386F70B-906B-4EBA-A4B9-7EA04AA6ACD6}" type="presOf" srcId="{B64E62B9-6973-4786-8DEF-06C3EC9ABDA7}" destId="{B4384C04-BBC7-4EF5-BF84-D21AD3789E96}" srcOrd="0" destOrd="0" presId="urn:microsoft.com/office/officeart/2005/8/layout/hierarchy1"/>
    <dgm:cxn modelId="{AFDC3330-A80E-4E25-8C22-AE5D0BD5BAE0}" type="presOf" srcId="{B062D409-DD99-4470-B7D8-B598BCCAA56E}" destId="{81BDF1D1-D041-452A-8FD5-B76365B2CD8F}" srcOrd="0" destOrd="0" presId="urn:microsoft.com/office/officeart/2005/8/layout/hierarchy1"/>
    <dgm:cxn modelId="{4A115330-62AB-4BA8-886C-5BF08576DAEC}" type="presOf" srcId="{A51A86FD-3732-48EA-B071-FE179A732C57}" destId="{46575F72-E8E1-4DFA-B6A7-C98AA1CBDAFC}" srcOrd="0" destOrd="0" presId="urn:microsoft.com/office/officeart/2005/8/layout/hierarchy1"/>
    <dgm:cxn modelId="{CADC5B3A-81D0-44CA-BDFF-57CA2B08CEF1}" type="presOf" srcId="{B9143511-7095-44C7-AAC6-C4ADFFECB4EA}" destId="{6903C005-F3B2-45DC-9832-F5FEDA5E4857}" srcOrd="0" destOrd="0" presId="urn:microsoft.com/office/officeart/2005/8/layout/hierarchy1"/>
    <dgm:cxn modelId="{E5EF8C3F-D89A-4E66-BF91-EC799325FF5E}" type="presOf" srcId="{72EBB335-E3BD-4B40-9BF7-B433B9693B8A}" destId="{29F6D76C-B6CE-44DF-AEE1-46E83A57593A}" srcOrd="0" destOrd="0" presId="urn:microsoft.com/office/officeart/2005/8/layout/hierarchy1"/>
    <dgm:cxn modelId="{31CB505B-0DCB-4A31-9EFB-DB10C70BC3DA}" type="presOf" srcId="{A64780DF-4C88-4CFC-A087-3B0DC8CE6CA2}" destId="{D0CF5B0E-F9EC-4638-9C9C-6E7FE9E42CD4}" srcOrd="0" destOrd="0" presId="urn:microsoft.com/office/officeart/2005/8/layout/hierarchy1"/>
    <dgm:cxn modelId="{FF42115F-58CD-4D4F-917C-A4CF7C6672E9}" type="presOf" srcId="{78A129D3-D9B6-4B93-AB84-E789B5E0BA11}" destId="{9EDBF6A2-F3A3-46AD-8136-2E16C7AD5297}" srcOrd="0" destOrd="0" presId="urn:microsoft.com/office/officeart/2005/8/layout/hierarchy1"/>
    <dgm:cxn modelId="{7BDD8E49-B09A-4FE4-920D-EA743EB63E69}" srcId="{A51A86FD-3732-48EA-B071-FE179A732C57}" destId="{A64780DF-4C88-4CFC-A087-3B0DC8CE6CA2}" srcOrd="0" destOrd="0" parTransId="{96E2E902-94F0-4B0A-A447-EBF6E6359405}" sibTransId="{E8976D9E-5AFA-41F0-94C3-421206EA935A}"/>
    <dgm:cxn modelId="{8AED8F49-473C-410B-808C-48A57A06E16A}" srcId="{78A129D3-D9B6-4B93-AB84-E789B5E0BA11}" destId="{82FB4936-C0A4-496D-B349-97197F0D0AED}" srcOrd="0" destOrd="0" parTransId="{EDCE1726-22BA-45AB-9909-ABA3F3170ACF}" sibTransId="{4E99C5C2-37F7-4496-A327-4A21DA719104}"/>
    <dgm:cxn modelId="{0BB8F357-00C8-4E7D-972A-BFD6C4C89502}" srcId="{A64780DF-4C88-4CFC-A087-3B0DC8CE6CA2}" destId="{B062D409-DD99-4470-B7D8-B598BCCAA56E}" srcOrd="0" destOrd="0" parTransId="{B64E62B9-6973-4786-8DEF-06C3EC9ABDA7}" sibTransId="{177A8B97-4937-4E4A-830B-3C9F972F7C56}"/>
    <dgm:cxn modelId="{B2A4D58C-2BF7-449C-A3C4-0B2149DCC0C9}" type="presOf" srcId="{82FB4936-C0A4-496D-B349-97197F0D0AED}" destId="{069879C9-03AF-45FF-997A-0AD96D1E6B2E}" srcOrd="0" destOrd="0" presId="urn:microsoft.com/office/officeart/2005/8/layout/hierarchy1"/>
    <dgm:cxn modelId="{AC9706B1-CBFB-4B18-9750-E8CA988EAF68}" srcId="{B062D409-DD99-4470-B7D8-B598BCCAA56E}" destId="{D9967C6D-0FD4-4F61-9146-D2228FC7B8E9}" srcOrd="0" destOrd="0" parTransId="{084BC4AB-BB78-47E2-B596-B477656E8804}" sibTransId="{4FEC1964-9F8B-49E3-92D5-E0E04FCB2C72}"/>
    <dgm:cxn modelId="{8D0B9FB5-4315-4819-B64A-191EC2B95F30}" type="presOf" srcId="{D9967C6D-0FD4-4F61-9146-D2228FC7B8E9}" destId="{0F2C94B0-F67B-433B-95DE-CD29197E86EE}" srcOrd="0" destOrd="0" presId="urn:microsoft.com/office/officeart/2005/8/layout/hierarchy1"/>
    <dgm:cxn modelId="{25A5B1BC-568A-40E9-8A08-CF3F0EDA60B7}" srcId="{A64780DF-4C88-4CFC-A087-3B0DC8CE6CA2}" destId="{78A129D3-D9B6-4B93-AB84-E789B5E0BA11}" srcOrd="2" destOrd="0" parTransId="{741756CD-F714-4CF3-BBE7-4E8DE3F8AA58}" sibTransId="{F94726EF-0152-47D7-BB78-FBFA7283253D}"/>
    <dgm:cxn modelId="{4F21BAC3-F027-4D76-9D5D-4E9F673FD7C8}" type="presOf" srcId="{741756CD-F714-4CF3-BBE7-4E8DE3F8AA58}" destId="{4AC14EC2-670C-48D8-9A2A-C8F589E0FC60}" srcOrd="0" destOrd="0" presId="urn:microsoft.com/office/officeart/2005/8/layout/hierarchy1"/>
    <dgm:cxn modelId="{E20A63C5-7ADB-4E81-B437-8C28E29D9348}" srcId="{5EB65D8D-0E5A-445C-922A-36F43A3F7141}" destId="{84127FF8-E1AD-419B-B7EA-5995BC21EC02}" srcOrd="0" destOrd="0" parTransId="{72EBB335-E3BD-4B40-9BF7-B433B9693B8A}" sibTransId="{D9C0C33F-EA65-4F9C-BE9F-E0C290C94112}"/>
    <dgm:cxn modelId="{A1B952CA-ADDF-4001-B782-C70D8CF5C6B9}" type="presOf" srcId="{084BC4AB-BB78-47E2-B596-B477656E8804}" destId="{9A1270B4-2025-45DE-862C-FD131C1FB365}" srcOrd="0" destOrd="0" presId="urn:microsoft.com/office/officeart/2005/8/layout/hierarchy1"/>
    <dgm:cxn modelId="{7C550CCD-BBF8-4AE1-AD18-A8231E759F38}" srcId="{A64780DF-4C88-4CFC-A087-3B0DC8CE6CA2}" destId="{5EB65D8D-0E5A-445C-922A-36F43A3F7141}" srcOrd="1" destOrd="0" parTransId="{B9143511-7095-44C7-AAC6-C4ADFFECB4EA}" sibTransId="{F5BA38C2-8731-470C-A67B-06363435167F}"/>
    <dgm:cxn modelId="{558908DC-A99F-4BCB-92CF-BAA6AB09E8E0}" type="presOf" srcId="{5EB65D8D-0E5A-445C-922A-36F43A3F7141}" destId="{ADF83F4C-4782-449E-9E86-0B22717068AB}" srcOrd="0" destOrd="0" presId="urn:microsoft.com/office/officeart/2005/8/layout/hierarchy1"/>
    <dgm:cxn modelId="{540614F1-AB1E-413A-BC79-A9AABE2193F0}" type="presOf" srcId="{EDCE1726-22BA-45AB-9909-ABA3F3170ACF}" destId="{F4D93DC6-4E09-451D-B3D3-D9993CE1819C}" srcOrd="0" destOrd="0" presId="urn:microsoft.com/office/officeart/2005/8/layout/hierarchy1"/>
    <dgm:cxn modelId="{57FAF7F2-5CD2-43D2-BA8C-FFF0AB58DB8B}" type="presOf" srcId="{84127FF8-E1AD-419B-B7EA-5995BC21EC02}" destId="{153092F2-50B4-4143-B4E6-7CA54AEC9E89}" srcOrd="0" destOrd="0" presId="urn:microsoft.com/office/officeart/2005/8/layout/hierarchy1"/>
    <dgm:cxn modelId="{617A1041-585F-4024-990D-63BE5BD22C30}" type="presParOf" srcId="{46575F72-E8E1-4DFA-B6A7-C98AA1CBDAFC}" destId="{1045F70D-4327-480A-B9A5-C368023BDFDB}" srcOrd="0" destOrd="0" presId="urn:microsoft.com/office/officeart/2005/8/layout/hierarchy1"/>
    <dgm:cxn modelId="{7BEE3747-279E-4E93-BD2A-C92D4E24A0A9}" type="presParOf" srcId="{1045F70D-4327-480A-B9A5-C368023BDFDB}" destId="{589E4B32-BF69-4A69-A7D9-0ED7BA236254}" srcOrd="0" destOrd="0" presId="urn:microsoft.com/office/officeart/2005/8/layout/hierarchy1"/>
    <dgm:cxn modelId="{A8FED0AB-CFC7-4FE2-A9FC-DC21E0292DFF}" type="presParOf" srcId="{589E4B32-BF69-4A69-A7D9-0ED7BA236254}" destId="{ADBBBB8C-6EE0-4DC4-810A-0EAAF0D2675E}" srcOrd="0" destOrd="0" presId="urn:microsoft.com/office/officeart/2005/8/layout/hierarchy1"/>
    <dgm:cxn modelId="{FD8C3ABE-CF55-47DE-9DD4-9FAD4DCC73BA}" type="presParOf" srcId="{589E4B32-BF69-4A69-A7D9-0ED7BA236254}" destId="{D0CF5B0E-F9EC-4638-9C9C-6E7FE9E42CD4}" srcOrd="1" destOrd="0" presId="urn:microsoft.com/office/officeart/2005/8/layout/hierarchy1"/>
    <dgm:cxn modelId="{08A88E86-5F7E-4F75-A8DD-33D8AE670EB9}" type="presParOf" srcId="{1045F70D-4327-480A-B9A5-C368023BDFDB}" destId="{B6462542-8BCD-41F5-8086-6CFA1B97EA9D}" srcOrd="1" destOrd="0" presId="urn:microsoft.com/office/officeart/2005/8/layout/hierarchy1"/>
    <dgm:cxn modelId="{9F3C98D8-59FE-4704-890A-E1F9F38D8D7F}" type="presParOf" srcId="{B6462542-8BCD-41F5-8086-6CFA1B97EA9D}" destId="{B4384C04-BBC7-4EF5-BF84-D21AD3789E96}" srcOrd="0" destOrd="0" presId="urn:microsoft.com/office/officeart/2005/8/layout/hierarchy1"/>
    <dgm:cxn modelId="{2A7BAD7F-928B-4FA3-85AC-1D433BBD0E41}" type="presParOf" srcId="{B6462542-8BCD-41F5-8086-6CFA1B97EA9D}" destId="{4970B5ED-8474-43D6-810E-65DCFC6786A6}" srcOrd="1" destOrd="0" presId="urn:microsoft.com/office/officeart/2005/8/layout/hierarchy1"/>
    <dgm:cxn modelId="{22822A56-D5FE-4240-8491-6D83D7CCC08A}" type="presParOf" srcId="{4970B5ED-8474-43D6-810E-65DCFC6786A6}" destId="{09B5AC06-0344-42B7-B308-09CE21BA56EB}" srcOrd="0" destOrd="0" presId="urn:microsoft.com/office/officeart/2005/8/layout/hierarchy1"/>
    <dgm:cxn modelId="{4D398605-7884-4B89-9B45-F05BEE1951E2}" type="presParOf" srcId="{09B5AC06-0344-42B7-B308-09CE21BA56EB}" destId="{167E0522-AB37-4F62-B438-39AB66D41096}" srcOrd="0" destOrd="0" presId="urn:microsoft.com/office/officeart/2005/8/layout/hierarchy1"/>
    <dgm:cxn modelId="{A158637D-56F1-420B-B1E2-71161CE930AB}" type="presParOf" srcId="{09B5AC06-0344-42B7-B308-09CE21BA56EB}" destId="{81BDF1D1-D041-452A-8FD5-B76365B2CD8F}" srcOrd="1" destOrd="0" presId="urn:microsoft.com/office/officeart/2005/8/layout/hierarchy1"/>
    <dgm:cxn modelId="{7A40527B-5AD6-4CA1-8F9F-8437A7B0EA07}" type="presParOf" srcId="{4970B5ED-8474-43D6-810E-65DCFC6786A6}" destId="{0CE8CD6C-9805-48F4-99FF-0C4908D3DF7D}" srcOrd="1" destOrd="0" presId="urn:microsoft.com/office/officeart/2005/8/layout/hierarchy1"/>
    <dgm:cxn modelId="{CEBD19C1-36B3-48E9-85E2-6A2894A08532}" type="presParOf" srcId="{0CE8CD6C-9805-48F4-99FF-0C4908D3DF7D}" destId="{9A1270B4-2025-45DE-862C-FD131C1FB365}" srcOrd="0" destOrd="0" presId="urn:microsoft.com/office/officeart/2005/8/layout/hierarchy1"/>
    <dgm:cxn modelId="{1FA0B653-1E8C-4713-832F-1D274090EBB9}" type="presParOf" srcId="{0CE8CD6C-9805-48F4-99FF-0C4908D3DF7D}" destId="{84610602-4BF5-4479-BAFE-0A4DFC404C1F}" srcOrd="1" destOrd="0" presId="urn:microsoft.com/office/officeart/2005/8/layout/hierarchy1"/>
    <dgm:cxn modelId="{619F201A-C63E-4982-8F12-C93BB25241A3}" type="presParOf" srcId="{84610602-4BF5-4479-BAFE-0A4DFC404C1F}" destId="{317ADF43-A8BE-4B51-A84C-2810A873D065}" srcOrd="0" destOrd="0" presId="urn:microsoft.com/office/officeart/2005/8/layout/hierarchy1"/>
    <dgm:cxn modelId="{C4F1B136-4F3E-4343-A855-09BBC6C4078D}" type="presParOf" srcId="{317ADF43-A8BE-4B51-A84C-2810A873D065}" destId="{09F666C3-40F7-46B5-99D0-0D384F8DFEBD}" srcOrd="0" destOrd="0" presId="urn:microsoft.com/office/officeart/2005/8/layout/hierarchy1"/>
    <dgm:cxn modelId="{1CC14D61-E79D-4592-B89B-E81598A5CD69}" type="presParOf" srcId="{317ADF43-A8BE-4B51-A84C-2810A873D065}" destId="{0F2C94B0-F67B-433B-95DE-CD29197E86EE}" srcOrd="1" destOrd="0" presId="urn:microsoft.com/office/officeart/2005/8/layout/hierarchy1"/>
    <dgm:cxn modelId="{A5A3E868-4515-4BD5-8468-7811E7E330BE}" type="presParOf" srcId="{84610602-4BF5-4479-BAFE-0A4DFC404C1F}" destId="{276EEF19-9B2F-47A2-AC67-9CD780AE0CE7}" srcOrd="1" destOrd="0" presId="urn:microsoft.com/office/officeart/2005/8/layout/hierarchy1"/>
    <dgm:cxn modelId="{87AB4DAB-FD5D-4CAD-AA3B-88467903F2DB}" type="presParOf" srcId="{B6462542-8BCD-41F5-8086-6CFA1B97EA9D}" destId="{6903C005-F3B2-45DC-9832-F5FEDA5E4857}" srcOrd="2" destOrd="0" presId="urn:microsoft.com/office/officeart/2005/8/layout/hierarchy1"/>
    <dgm:cxn modelId="{BF805180-7BC7-43A2-A709-226A836C92C3}" type="presParOf" srcId="{B6462542-8BCD-41F5-8086-6CFA1B97EA9D}" destId="{4380897A-56DB-47E0-96CA-89A886779992}" srcOrd="3" destOrd="0" presId="urn:microsoft.com/office/officeart/2005/8/layout/hierarchy1"/>
    <dgm:cxn modelId="{99091B66-0300-4B4B-A522-5F1B6F15F3A1}" type="presParOf" srcId="{4380897A-56DB-47E0-96CA-89A886779992}" destId="{2B799E3A-4E54-4AE6-8EE1-6FC960DAC6F4}" srcOrd="0" destOrd="0" presId="urn:microsoft.com/office/officeart/2005/8/layout/hierarchy1"/>
    <dgm:cxn modelId="{A70C06B4-5978-4AC0-BFF4-2A9C559EF32B}" type="presParOf" srcId="{2B799E3A-4E54-4AE6-8EE1-6FC960DAC6F4}" destId="{609D210B-9C3F-4F3F-ADCB-DA60724ACFBA}" srcOrd="0" destOrd="0" presId="urn:microsoft.com/office/officeart/2005/8/layout/hierarchy1"/>
    <dgm:cxn modelId="{7C94AA98-BBDA-4E31-A2A1-5D895989EEE2}" type="presParOf" srcId="{2B799E3A-4E54-4AE6-8EE1-6FC960DAC6F4}" destId="{ADF83F4C-4782-449E-9E86-0B22717068AB}" srcOrd="1" destOrd="0" presId="urn:microsoft.com/office/officeart/2005/8/layout/hierarchy1"/>
    <dgm:cxn modelId="{722603C8-7659-4869-89A0-4AE96A0ACAFB}" type="presParOf" srcId="{4380897A-56DB-47E0-96CA-89A886779992}" destId="{45008DB2-60E4-40D2-9CFC-60E0572D248F}" srcOrd="1" destOrd="0" presId="urn:microsoft.com/office/officeart/2005/8/layout/hierarchy1"/>
    <dgm:cxn modelId="{F9F538B0-AB65-4E2A-8E5F-6E211DDCA638}" type="presParOf" srcId="{45008DB2-60E4-40D2-9CFC-60E0572D248F}" destId="{29F6D76C-B6CE-44DF-AEE1-46E83A57593A}" srcOrd="0" destOrd="0" presId="urn:microsoft.com/office/officeart/2005/8/layout/hierarchy1"/>
    <dgm:cxn modelId="{C930FB43-DC1D-4B21-8B45-3D41C31D22BC}" type="presParOf" srcId="{45008DB2-60E4-40D2-9CFC-60E0572D248F}" destId="{DB90703A-A836-4892-9694-97CEBDA3A017}" srcOrd="1" destOrd="0" presId="urn:microsoft.com/office/officeart/2005/8/layout/hierarchy1"/>
    <dgm:cxn modelId="{882CE5B8-DB6B-4B43-9349-1F9D5B2DA5B7}" type="presParOf" srcId="{DB90703A-A836-4892-9694-97CEBDA3A017}" destId="{98D39900-2197-4646-8112-A2E1AC46DF94}" srcOrd="0" destOrd="0" presId="urn:microsoft.com/office/officeart/2005/8/layout/hierarchy1"/>
    <dgm:cxn modelId="{4A2EAA13-A608-4109-929F-3AA11DF6FF71}" type="presParOf" srcId="{98D39900-2197-4646-8112-A2E1AC46DF94}" destId="{8AC2EED1-264E-47A1-90C7-33A3F86E79D5}" srcOrd="0" destOrd="0" presId="urn:microsoft.com/office/officeart/2005/8/layout/hierarchy1"/>
    <dgm:cxn modelId="{75F70110-0561-4E2F-9028-78B6FFB2B728}" type="presParOf" srcId="{98D39900-2197-4646-8112-A2E1AC46DF94}" destId="{153092F2-50B4-4143-B4E6-7CA54AEC9E89}" srcOrd="1" destOrd="0" presId="urn:microsoft.com/office/officeart/2005/8/layout/hierarchy1"/>
    <dgm:cxn modelId="{0837D13F-E7CD-4DBE-81EB-B69628DC2D6C}" type="presParOf" srcId="{DB90703A-A836-4892-9694-97CEBDA3A017}" destId="{7F5A3229-030F-4C20-A030-18AF8ED85D44}" srcOrd="1" destOrd="0" presId="urn:microsoft.com/office/officeart/2005/8/layout/hierarchy1"/>
    <dgm:cxn modelId="{D8F7B66A-AC2A-4B09-B0FC-B5C6AE85014C}" type="presParOf" srcId="{B6462542-8BCD-41F5-8086-6CFA1B97EA9D}" destId="{4AC14EC2-670C-48D8-9A2A-C8F589E0FC60}" srcOrd="4" destOrd="0" presId="urn:microsoft.com/office/officeart/2005/8/layout/hierarchy1"/>
    <dgm:cxn modelId="{4F6AF4C4-2450-4DC6-AACF-1DAE3272C72D}" type="presParOf" srcId="{B6462542-8BCD-41F5-8086-6CFA1B97EA9D}" destId="{EDB3EF42-D809-428E-B962-9470FE17032D}" srcOrd="5" destOrd="0" presId="urn:microsoft.com/office/officeart/2005/8/layout/hierarchy1"/>
    <dgm:cxn modelId="{BC509D89-0144-4CAA-87EA-CD5C74EB106B}" type="presParOf" srcId="{EDB3EF42-D809-428E-B962-9470FE17032D}" destId="{1A45DCBB-9AF8-4699-BD5A-DB21F236C3D4}" srcOrd="0" destOrd="0" presId="urn:microsoft.com/office/officeart/2005/8/layout/hierarchy1"/>
    <dgm:cxn modelId="{DFB78178-9E13-44A9-8C9E-CE62C513F87E}" type="presParOf" srcId="{1A45DCBB-9AF8-4699-BD5A-DB21F236C3D4}" destId="{2DEC4FD5-92B0-4537-AA45-512AB8D7B9CD}" srcOrd="0" destOrd="0" presId="urn:microsoft.com/office/officeart/2005/8/layout/hierarchy1"/>
    <dgm:cxn modelId="{75AF8468-FAC8-4EF2-B602-63E3C991121E}" type="presParOf" srcId="{1A45DCBB-9AF8-4699-BD5A-DB21F236C3D4}" destId="{9EDBF6A2-F3A3-46AD-8136-2E16C7AD5297}" srcOrd="1" destOrd="0" presId="urn:microsoft.com/office/officeart/2005/8/layout/hierarchy1"/>
    <dgm:cxn modelId="{487F3FFE-409E-4322-8741-2231A7F449F4}" type="presParOf" srcId="{EDB3EF42-D809-428E-B962-9470FE17032D}" destId="{D2533D01-21EA-467F-91DE-B7DA0471EF91}" srcOrd="1" destOrd="0" presId="urn:microsoft.com/office/officeart/2005/8/layout/hierarchy1"/>
    <dgm:cxn modelId="{9553ADE9-92EB-4E3D-86B9-BCD349857FAF}" type="presParOf" srcId="{D2533D01-21EA-467F-91DE-B7DA0471EF91}" destId="{F4D93DC6-4E09-451D-B3D3-D9993CE1819C}" srcOrd="0" destOrd="0" presId="urn:microsoft.com/office/officeart/2005/8/layout/hierarchy1"/>
    <dgm:cxn modelId="{E1CF0E55-1B38-4998-895C-71C0DDDDC747}" type="presParOf" srcId="{D2533D01-21EA-467F-91DE-B7DA0471EF91}" destId="{851875F9-3F2C-4F7D-9458-3A288990D84B}" srcOrd="1" destOrd="0" presId="urn:microsoft.com/office/officeart/2005/8/layout/hierarchy1"/>
    <dgm:cxn modelId="{1AE1BAA3-075E-4441-B309-A7A3688B683D}" type="presParOf" srcId="{851875F9-3F2C-4F7D-9458-3A288990D84B}" destId="{C4B77E51-01E4-4274-BC69-A53628C0D1A8}" srcOrd="0" destOrd="0" presId="urn:microsoft.com/office/officeart/2005/8/layout/hierarchy1"/>
    <dgm:cxn modelId="{B388D0DC-AB4A-4B1A-83FA-A29AC5A82586}" type="presParOf" srcId="{C4B77E51-01E4-4274-BC69-A53628C0D1A8}" destId="{ED62DA22-316A-44D2-8AD8-BCD8DB923CEA}" srcOrd="0" destOrd="0" presId="urn:microsoft.com/office/officeart/2005/8/layout/hierarchy1"/>
    <dgm:cxn modelId="{2A7C6F27-FEC1-47EA-9274-76BC9F7FC912}" type="presParOf" srcId="{C4B77E51-01E4-4274-BC69-A53628C0D1A8}" destId="{069879C9-03AF-45FF-997A-0AD96D1E6B2E}" srcOrd="1" destOrd="0" presId="urn:microsoft.com/office/officeart/2005/8/layout/hierarchy1"/>
    <dgm:cxn modelId="{95D46077-F8D7-4DBB-B86D-4F74ED325B02}" type="presParOf" srcId="{851875F9-3F2C-4F7D-9458-3A288990D84B}" destId="{33C4B713-1E1A-4C2E-86AC-B196531194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AF6182-C4A5-4D4A-8AB0-9A4851FDED0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2FEBE2-C8B1-4D47-AC15-B7ACAAE468E4}">
      <dgm:prSet phldrT="[Text]" custT="1"/>
      <dgm:spPr>
        <a:solidFill>
          <a:srgbClr val="B1D4E1"/>
        </a:solidFill>
      </dgm:spPr>
      <dgm:t>
        <a:bodyPr/>
        <a:lstStyle/>
        <a:p>
          <a:r>
            <a:rPr lang="sr-Cyrl-BA" sz="2400" b="1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СТОТИНА</a:t>
          </a:r>
          <a:endParaRPr lang="en-US" sz="2400" b="1" dirty="0">
            <a:solidFill>
              <a:srgbClr val="8D05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E8975-7B42-442D-A550-F6D2B43D3752}" type="parTrans" cxnId="{9712DBD8-3903-4EA7-AF45-9E43140D55A3}">
      <dgm:prSet/>
      <dgm:spPr/>
      <dgm:t>
        <a:bodyPr/>
        <a:lstStyle/>
        <a:p>
          <a:endParaRPr lang="en-US"/>
        </a:p>
      </dgm:t>
    </dgm:pt>
    <dgm:pt modelId="{F9B436E7-F399-412B-A9BB-7EA62406DED7}" type="sibTrans" cxnId="{9712DBD8-3903-4EA7-AF45-9E43140D55A3}">
      <dgm:prSet/>
      <dgm:spPr/>
      <dgm:t>
        <a:bodyPr/>
        <a:lstStyle/>
        <a:p>
          <a:endParaRPr lang="en-US"/>
        </a:p>
      </dgm:t>
    </dgm:pt>
    <dgm:pt modelId="{4E6CF689-ACF2-43C6-8786-DF2CF243DCF8}">
      <dgm:prSet phldrT="[Text]" custT="1"/>
      <dgm:spPr>
        <a:solidFill>
          <a:srgbClr val="B1D4E1"/>
        </a:solidFill>
      </dgm:spPr>
      <dgm:t>
        <a:bodyPr/>
        <a:lstStyle/>
        <a:p>
          <a:r>
            <a:rPr lang="sr-Cyrl-BA" sz="2400" b="1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ХИЉАДА</a:t>
          </a:r>
          <a:endParaRPr lang="en-US" sz="2400" b="1" dirty="0">
            <a:solidFill>
              <a:srgbClr val="8D05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6F4080-081A-4FA0-A208-E3BFD6647357}" type="parTrans" cxnId="{77FD873E-B105-44F4-921D-F13A6FC7BB3D}">
      <dgm:prSet/>
      <dgm:spPr/>
      <dgm:t>
        <a:bodyPr/>
        <a:lstStyle/>
        <a:p>
          <a:endParaRPr lang="en-US"/>
        </a:p>
      </dgm:t>
    </dgm:pt>
    <dgm:pt modelId="{81617FA4-EAA5-4A0D-8056-726862C7EB5A}" type="sibTrans" cxnId="{77FD873E-B105-44F4-921D-F13A6FC7BB3D}">
      <dgm:prSet/>
      <dgm:spPr/>
      <dgm:t>
        <a:bodyPr/>
        <a:lstStyle/>
        <a:p>
          <a:endParaRPr lang="en-US"/>
        </a:p>
      </dgm:t>
    </dgm:pt>
    <dgm:pt modelId="{C3EB6711-6774-41CD-AB54-C965E81EE1F2}">
      <dgm:prSet phldrT="[Text]" custT="1"/>
      <dgm:spPr>
        <a:solidFill>
          <a:srgbClr val="B1D4E1"/>
        </a:solidFill>
      </dgm:spPr>
      <dgm:t>
        <a:bodyPr/>
        <a:lstStyle/>
        <a:p>
          <a:r>
            <a:rPr lang="sr-Cyrl-BA" sz="2400" b="1" dirty="0">
              <a:solidFill>
                <a:srgbClr val="8D0505"/>
              </a:solidFill>
            </a:rPr>
            <a:t>МИЛИОН...</a:t>
          </a:r>
          <a:endParaRPr lang="en-US" sz="2400" b="1" dirty="0">
            <a:solidFill>
              <a:srgbClr val="8D0505"/>
            </a:solidFill>
          </a:endParaRPr>
        </a:p>
      </dgm:t>
    </dgm:pt>
    <dgm:pt modelId="{6373F9C7-740C-4D26-AB91-CE683BED6905}" type="parTrans" cxnId="{3BB751C7-2999-4B74-97C7-602571757D76}">
      <dgm:prSet/>
      <dgm:spPr/>
      <dgm:t>
        <a:bodyPr/>
        <a:lstStyle/>
        <a:p>
          <a:endParaRPr lang="en-US"/>
        </a:p>
      </dgm:t>
    </dgm:pt>
    <dgm:pt modelId="{2B5DE8CB-148A-4F6B-9121-98FE62ABD3AB}" type="sibTrans" cxnId="{3BB751C7-2999-4B74-97C7-602571757D76}">
      <dgm:prSet/>
      <dgm:spPr/>
      <dgm:t>
        <a:bodyPr/>
        <a:lstStyle/>
        <a:p>
          <a:endParaRPr lang="en-US"/>
        </a:p>
      </dgm:t>
    </dgm:pt>
    <dgm:pt modelId="{D9998CDF-98A6-4D3C-A26F-716FB2FACC6D}">
      <dgm:prSet phldrT="[Text]" phldr="1" custT="1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endParaRPr lang="en-US" sz="1000" dirty="0"/>
        </a:p>
      </dgm:t>
    </dgm:pt>
    <dgm:pt modelId="{9E24E849-F977-41CE-877F-7DA6D6CCAD4A}" type="parTrans" cxnId="{93FD94FC-A9F3-41E4-87CD-17EE179BEFC7}">
      <dgm:prSet/>
      <dgm:spPr/>
      <dgm:t>
        <a:bodyPr/>
        <a:lstStyle/>
        <a:p>
          <a:endParaRPr lang="en-US"/>
        </a:p>
      </dgm:t>
    </dgm:pt>
    <dgm:pt modelId="{5F0CBE5C-6252-4587-9621-FF3199089985}" type="sibTrans" cxnId="{93FD94FC-A9F3-41E4-87CD-17EE179BEFC7}">
      <dgm:prSet/>
      <dgm:spPr/>
      <dgm:t>
        <a:bodyPr/>
        <a:lstStyle/>
        <a:p>
          <a:endParaRPr lang="en-US"/>
        </a:p>
      </dgm:t>
    </dgm:pt>
    <dgm:pt modelId="{BB3B4669-AC88-47EA-A54B-04D3177CE7BD}" type="pres">
      <dgm:prSet presAssocID="{38AF6182-C4A5-4D4A-8AB0-9A4851FDED02}" presName="Name0" presStyleCnt="0">
        <dgm:presLayoutVars>
          <dgm:dir/>
          <dgm:animLvl val="lvl"/>
          <dgm:resizeHandles val="exact"/>
        </dgm:presLayoutVars>
      </dgm:prSet>
      <dgm:spPr/>
    </dgm:pt>
    <dgm:pt modelId="{F158F594-FA5E-4BE4-8003-BC5B04A88664}" type="pres">
      <dgm:prSet presAssocID="{8A2FEBE2-C8B1-4D47-AC15-B7ACAAE468E4}" presName="composite" presStyleCnt="0"/>
      <dgm:spPr/>
    </dgm:pt>
    <dgm:pt modelId="{F815992C-26C1-4209-9BB7-842F49D61545}" type="pres">
      <dgm:prSet presAssocID="{8A2FEBE2-C8B1-4D47-AC15-B7ACAAE468E4}" presName="parTx" presStyleLbl="alignNode1" presStyleIdx="0" presStyleCnt="3" custLinFactNeighborX="600" custLinFactNeighborY="-61999">
        <dgm:presLayoutVars>
          <dgm:chMax val="0"/>
          <dgm:chPref val="0"/>
          <dgm:bulletEnabled val="1"/>
        </dgm:presLayoutVars>
      </dgm:prSet>
      <dgm:spPr/>
    </dgm:pt>
    <dgm:pt modelId="{FB2967DF-A6D7-4190-BCB7-0051E35BE636}" type="pres">
      <dgm:prSet presAssocID="{8A2FEBE2-C8B1-4D47-AC15-B7ACAAE468E4}" presName="desTx" presStyleLbl="alignAccFollowNode1" presStyleIdx="0" presStyleCnt="3" custScaleX="40275" custScaleY="36796" custLinFactNeighborX="-3700" custLinFactNeighborY="-81905">
        <dgm:presLayoutVars>
          <dgm:bulletEnabled val="1"/>
        </dgm:presLayoutVars>
      </dgm:prSet>
      <dgm:spPr>
        <a:solidFill>
          <a:srgbClr val="FCFA9A">
            <a:alpha val="0"/>
          </a:srgbClr>
        </a:solidFill>
        <a:ln>
          <a:noFill/>
        </a:ln>
      </dgm:spPr>
    </dgm:pt>
    <dgm:pt modelId="{9F3048FE-8BBD-4F99-B42A-71D8214461DA}" type="pres">
      <dgm:prSet presAssocID="{F9B436E7-F399-412B-A9BB-7EA62406DED7}" presName="space" presStyleCnt="0"/>
      <dgm:spPr/>
    </dgm:pt>
    <dgm:pt modelId="{30AD1E5A-61DD-42F1-AE79-C12DC12AC15B}" type="pres">
      <dgm:prSet presAssocID="{4E6CF689-ACF2-43C6-8786-DF2CF243DCF8}" presName="composite" presStyleCnt="0"/>
      <dgm:spPr/>
    </dgm:pt>
    <dgm:pt modelId="{A7AAC32D-97AD-43D8-BB31-2AD61645E61D}" type="pres">
      <dgm:prSet presAssocID="{4E6CF689-ACF2-43C6-8786-DF2CF243DCF8}" presName="parTx" presStyleLbl="alignNode1" presStyleIdx="1" presStyleCnt="3" custLinFactNeighborX="300" custLinFactNeighborY="-11448">
        <dgm:presLayoutVars>
          <dgm:chMax val="0"/>
          <dgm:chPref val="0"/>
          <dgm:bulletEnabled val="1"/>
        </dgm:presLayoutVars>
      </dgm:prSet>
      <dgm:spPr/>
    </dgm:pt>
    <dgm:pt modelId="{99AFF28A-E9FC-46A7-85B0-4C3A6C786362}" type="pres">
      <dgm:prSet presAssocID="{4E6CF689-ACF2-43C6-8786-DF2CF243DCF8}" presName="desTx" presStyleLbl="alignAccFollowNode1" presStyleIdx="1" presStyleCnt="3" custScaleX="41662" custScaleY="60569" custLinFactNeighborX="150" custLinFactNeighborY="-91905">
        <dgm:presLayoutVars>
          <dgm:bulletEnabled val="1"/>
        </dgm:presLayoutVars>
      </dgm:prSet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B901D20C-C235-49DC-9D75-4EB7A0E4B7E0}" type="pres">
      <dgm:prSet presAssocID="{81617FA4-EAA5-4A0D-8056-726862C7EB5A}" presName="space" presStyleCnt="0"/>
      <dgm:spPr/>
    </dgm:pt>
    <dgm:pt modelId="{E703FA95-61B9-4B20-A111-421858537AED}" type="pres">
      <dgm:prSet presAssocID="{C3EB6711-6774-41CD-AB54-C965E81EE1F2}" presName="composite" presStyleCnt="0"/>
      <dgm:spPr/>
    </dgm:pt>
    <dgm:pt modelId="{30195424-E64F-4579-BBBF-DB70D7AAD128}" type="pres">
      <dgm:prSet presAssocID="{C3EB6711-6774-41CD-AB54-C965E81EE1F2}" presName="parTx" presStyleLbl="alignNode1" presStyleIdx="2" presStyleCnt="3" custLinFactNeighborX="647" custLinFactNeighborY="-3540">
        <dgm:presLayoutVars>
          <dgm:chMax val="0"/>
          <dgm:chPref val="0"/>
          <dgm:bulletEnabled val="1"/>
        </dgm:presLayoutVars>
      </dgm:prSet>
      <dgm:spPr/>
    </dgm:pt>
    <dgm:pt modelId="{50C2F34F-AAAE-49FB-A4EA-73CA9B412059}" type="pres">
      <dgm:prSet presAssocID="{C3EB6711-6774-41CD-AB54-C965E81EE1F2}" presName="desTx" presStyleLbl="alignAccFollowNode1" presStyleIdx="2" presStyleCnt="3" custScaleX="33067" custScaleY="80170" custLinFactNeighborX="8091" custLinFactNeighborY="-94638">
        <dgm:presLayoutVars>
          <dgm:bulletEnabled val="1"/>
        </dgm:presLayoutVars>
      </dgm:prSet>
      <dgm:spPr/>
    </dgm:pt>
  </dgm:ptLst>
  <dgm:cxnLst>
    <dgm:cxn modelId="{77FD873E-B105-44F4-921D-F13A6FC7BB3D}" srcId="{38AF6182-C4A5-4D4A-8AB0-9A4851FDED02}" destId="{4E6CF689-ACF2-43C6-8786-DF2CF243DCF8}" srcOrd="1" destOrd="0" parTransId="{8E6F4080-081A-4FA0-A208-E3BFD6647357}" sibTransId="{81617FA4-EAA5-4A0D-8056-726862C7EB5A}"/>
    <dgm:cxn modelId="{A2FA1368-24D4-4D01-ABB2-3D79359D4AFD}" type="presOf" srcId="{38AF6182-C4A5-4D4A-8AB0-9A4851FDED02}" destId="{BB3B4669-AC88-47EA-A54B-04D3177CE7BD}" srcOrd="0" destOrd="0" presId="urn:microsoft.com/office/officeart/2005/8/layout/hList1"/>
    <dgm:cxn modelId="{65D7964C-7A38-4253-B53D-4555CBFF6B52}" type="presOf" srcId="{D9998CDF-98A6-4D3C-A26F-716FB2FACC6D}" destId="{50C2F34F-AAAE-49FB-A4EA-73CA9B412059}" srcOrd="0" destOrd="0" presId="urn:microsoft.com/office/officeart/2005/8/layout/hList1"/>
    <dgm:cxn modelId="{016F0775-619D-4359-A0BF-72699F13DB17}" type="presOf" srcId="{8A2FEBE2-C8B1-4D47-AC15-B7ACAAE468E4}" destId="{F815992C-26C1-4209-9BB7-842F49D61545}" srcOrd="0" destOrd="0" presId="urn:microsoft.com/office/officeart/2005/8/layout/hList1"/>
    <dgm:cxn modelId="{60DD6CA1-878C-42CB-988E-25FA671F6A35}" type="presOf" srcId="{C3EB6711-6774-41CD-AB54-C965E81EE1F2}" destId="{30195424-E64F-4579-BBBF-DB70D7AAD128}" srcOrd="0" destOrd="0" presId="urn:microsoft.com/office/officeart/2005/8/layout/hList1"/>
    <dgm:cxn modelId="{3BB751C7-2999-4B74-97C7-602571757D76}" srcId="{38AF6182-C4A5-4D4A-8AB0-9A4851FDED02}" destId="{C3EB6711-6774-41CD-AB54-C965E81EE1F2}" srcOrd="2" destOrd="0" parTransId="{6373F9C7-740C-4D26-AB91-CE683BED6905}" sibTransId="{2B5DE8CB-148A-4F6B-9121-98FE62ABD3AB}"/>
    <dgm:cxn modelId="{9712DBD8-3903-4EA7-AF45-9E43140D55A3}" srcId="{38AF6182-C4A5-4D4A-8AB0-9A4851FDED02}" destId="{8A2FEBE2-C8B1-4D47-AC15-B7ACAAE468E4}" srcOrd="0" destOrd="0" parTransId="{9A0E8975-7B42-442D-A550-F6D2B43D3752}" sibTransId="{F9B436E7-F399-412B-A9BB-7EA62406DED7}"/>
    <dgm:cxn modelId="{36AD65EF-16FE-4076-AFE8-8712CEDC913B}" type="presOf" srcId="{4E6CF689-ACF2-43C6-8786-DF2CF243DCF8}" destId="{A7AAC32D-97AD-43D8-BB31-2AD61645E61D}" srcOrd="0" destOrd="0" presId="urn:microsoft.com/office/officeart/2005/8/layout/hList1"/>
    <dgm:cxn modelId="{93FD94FC-A9F3-41E4-87CD-17EE179BEFC7}" srcId="{C3EB6711-6774-41CD-AB54-C965E81EE1F2}" destId="{D9998CDF-98A6-4D3C-A26F-716FB2FACC6D}" srcOrd="0" destOrd="0" parTransId="{9E24E849-F977-41CE-877F-7DA6D6CCAD4A}" sibTransId="{5F0CBE5C-6252-4587-9621-FF3199089985}"/>
    <dgm:cxn modelId="{9836AE3C-2871-4FD5-BB8E-20AC628E708C}" type="presParOf" srcId="{BB3B4669-AC88-47EA-A54B-04D3177CE7BD}" destId="{F158F594-FA5E-4BE4-8003-BC5B04A88664}" srcOrd="0" destOrd="0" presId="urn:microsoft.com/office/officeart/2005/8/layout/hList1"/>
    <dgm:cxn modelId="{515B0280-75AE-4FB6-BAEF-0F9BAE0508EC}" type="presParOf" srcId="{F158F594-FA5E-4BE4-8003-BC5B04A88664}" destId="{F815992C-26C1-4209-9BB7-842F49D61545}" srcOrd="0" destOrd="0" presId="urn:microsoft.com/office/officeart/2005/8/layout/hList1"/>
    <dgm:cxn modelId="{931E39A8-EA33-4F58-92DB-B8DC10502DA2}" type="presParOf" srcId="{F158F594-FA5E-4BE4-8003-BC5B04A88664}" destId="{FB2967DF-A6D7-4190-BCB7-0051E35BE636}" srcOrd="1" destOrd="0" presId="urn:microsoft.com/office/officeart/2005/8/layout/hList1"/>
    <dgm:cxn modelId="{4932C108-1997-490F-8244-F8DE7611F190}" type="presParOf" srcId="{BB3B4669-AC88-47EA-A54B-04D3177CE7BD}" destId="{9F3048FE-8BBD-4F99-B42A-71D8214461DA}" srcOrd="1" destOrd="0" presId="urn:microsoft.com/office/officeart/2005/8/layout/hList1"/>
    <dgm:cxn modelId="{ADF4122F-EAE1-4F41-937B-FA87F5EEC086}" type="presParOf" srcId="{BB3B4669-AC88-47EA-A54B-04D3177CE7BD}" destId="{30AD1E5A-61DD-42F1-AE79-C12DC12AC15B}" srcOrd="2" destOrd="0" presId="urn:microsoft.com/office/officeart/2005/8/layout/hList1"/>
    <dgm:cxn modelId="{DD8AD51D-D8B7-445C-9A8D-FBDA13AB9076}" type="presParOf" srcId="{30AD1E5A-61DD-42F1-AE79-C12DC12AC15B}" destId="{A7AAC32D-97AD-43D8-BB31-2AD61645E61D}" srcOrd="0" destOrd="0" presId="urn:microsoft.com/office/officeart/2005/8/layout/hList1"/>
    <dgm:cxn modelId="{27B54429-FAD9-40FA-A658-D5DFE225A9D3}" type="presParOf" srcId="{30AD1E5A-61DD-42F1-AE79-C12DC12AC15B}" destId="{99AFF28A-E9FC-46A7-85B0-4C3A6C786362}" srcOrd="1" destOrd="0" presId="urn:microsoft.com/office/officeart/2005/8/layout/hList1"/>
    <dgm:cxn modelId="{02C43565-F4C5-46CD-A09C-5B6BF0BCC479}" type="presParOf" srcId="{BB3B4669-AC88-47EA-A54B-04D3177CE7BD}" destId="{B901D20C-C235-49DC-9D75-4EB7A0E4B7E0}" srcOrd="3" destOrd="0" presId="urn:microsoft.com/office/officeart/2005/8/layout/hList1"/>
    <dgm:cxn modelId="{F271532F-3BD1-4FEA-BA3F-DC879F229BE3}" type="presParOf" srcId="{BB3B4669-AC88-47EA-A54B-04D3177CE7BD}" destId="{E703FA95-61B9-4B20-A111-421858537AED}" srcOrd="4" destOrd="0" presId="urn:microsoft.com/office/officeart/2005/8/layout/hList1"/>
    <dgm:cxn modelId="{3C37B2D7-FDAF-48CC-8477-BA0153A115D8}" type="presParOf" srcId="{E703FA95-61B9-4B20-A111-421858537AED}" destId="{30195424-E64F-4579-BBBF-DB70D7AAD128}" srcOrd="0" destOrd="0" presId="urn:microsoft.com/office/officeart/2005/8/layout/hList1"/>
    <dgm:cxn modelId="{5283D944-A508-4B24-ADE9-F451FBC48154}" type="presParOf" srcId="{E703FA95-61B9-4B20-A111-421858537AED}" destId="{50C2F34F-AAAE-49FB-A4EA-73CA9B41205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93DC6-4E09-451D-B3D3-D9993CE1819C}">
      <dsp:nvSpPr>
        <dsp:cNvPr id="0" name=""/>
        <dsp:cNvSpPr/>
      </dsp:nvSpPr>
      <dsp:spPr>
        <a:xfrm>
          <a:off x="5277589" y="1945065"/>
          <a:ext cx="91440" cy="4577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5817"/>
              </a:lnTo>
              <a:lnTo>
                <a:pt x="61198" y="325817"/>
              </a:lnTo>
              <a:lnTo>
                <a:pt x="61198" y="45776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14EC2-670C-48D8-9A2A-C8F589E0FC60}">
      <dsp:nvSpPr>
        <dsp:cNvPr id="0" name=""/>
        <dsp:cNvSpPr/>
      </dsp:nvSpPr>
      <dsp:spPr>
        <a:xfrm>
          <a:off x="3136208" y="875133"/>
          <a:ext cx="2187101" cy="413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744"/>
              </a:lnTo>
              <a:lnTo>
                <a:pt x="2187101" y="281744"/>
              </a:lnTo>
              <a:lnTo>
                <a:pt x="2187101" y="41368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6D76C-B6CE-44DF-AEE1-46E83A57593A}">
      <dsp:nvSpPr>
        <dsp:cNvPr id="0" name=""/>
        <dsp:cNvSpPr/>
      </dsp:nvSpPr>
      <dsp:spPr>
        <a:xfrm>
          <a:off x="3087853" y="1966446"/>
          <a:ext cx="91440" cy="414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911"/>
              </a:lnTo>
              <a:lnTo>
                <a:pt x="45776" y="282911"/>
              </a:lnTo>
              <a:lnTo>
                <a:pt x="45776" y="41485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3C005-F3B2-45DC-9832-F5FEDA5E4857}">
      <dsp:nvSpPr>
        <dsp:cNvPr id="0" name=""/>
        <dsp:cNvSpPr/>
      </dsp:nvSpPr>
      <dsp:spPr>
        <a:xfrm>
          <a:off x="3087853" y="875133"/>
          <a:ext cx="91440" cy="431379"/>
        </a:xfrm>
        <a:custGeom>
          <a:avLst/>
          <a:gdLst/>
          <a:ahLst/>
          <a:cxnLst/>
          <a:rect l="0" t="0" r="0" b="0"/>
          <a:pathLst>
            <a:path>
              <a:moveTo>
                <a:pt x="48354" y="0"/>
              </a:moveTo>
              <a:lnTo>
                <a:pt x="48354" y="299434"/>
              </a:lnTo>
              <a:lnTo>
                <a:pt x="45720" y="299434"/>
              </a:lnTo>
              <a:lnTo>
                <a:pt x="45720" y="43137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270B4-2025-45DE-862C-FD131C1FB365}">
      <dsp:nvSpPr>
        <dsp:cNvPr id="0" name=""/>
        <dsp:cNvSpPr/>
      </dsp:nvSpPr>
      <dsp:spPr>
        <a:xfrm>
          <a:off x="876727" y="1958921"/>
          <a:ext cx="91440" cy="414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23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84C04-BBC7-4EF5-BF84-D21AD3789E96}">
      <dsp:nvSpPr>
        <dsp:cNvPr id="0" name=""/>
        <dsp:cNvSpPr/>
      </dsp:nvSpPr>
      <dsp:spPr>
        <a:xfrm>
          <a:off x="922447" y="875133"/>
          <a:ext cx="2213760" cy="414231"/>
        </a:xfrm>
        <a:custGeom>
          <a:avLst/>
          <a:gdLst/>
          <a:ahLst/>
          <a:cxnLst/>
          <a:rect l="0" t="0" r="0" b="0"/>
          <a:pathLst>
            <a:path>
              <a:moveTo>
                <a:pt x="2213760" y="0"/>
              </a:moveTo>
              <a:lnTo>
                <a:pt x="2213760" y="282286"/>
              </a:lnTo>
              <a:lnTo>
                <a:pt x="0" y="282286"/>
              </a:lnTo>
              <a:lnTo>
                <a:pt x="0" y="41423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BBB8C-6EE0-4DC4-810A-0EAAF0D2675E}">
      <dsp:nvSpPr>
        <dsp:cNvPr id="0" name=""/>
        <dsp:cNvSpPr/>
      </dsp:nvSpPr>
      <dsp:spPr>
        <a:xfrm>
          <a:off x="2082266" y="81554"/>
          <a:ext cx="2107882" cy="793579"/>
        </a:xfrm>
        <a:prstGeom prst="roundRect">
          <a:avLst>
            <a:gd name="adj" fmla="val 10000"/>
          </a:avLst>
        </a:prstGeom>
        <a:solidFill>
          <a:schemeClr val="bg1">
            <a:alpha val="56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F5B0E-F9EC-4638-9C9C-6E7FE9E42CD4}">
      <dsp:nvSpPr>
        <dsp:cNvPr id="0" name=""/>
        <dsp:cNvSpPr/>
      </dsp:nvSpPr>
      <dsp:spPr>
        <a:xfrm>
          <a:off x="2240521" y="231896"/>
          <a:ext cx="2107882" cy="793579"/>
        </a:xfrm>
        <a:prstGeom prst="roundRect">
          <a:avLst>
            <a:gd name="adj" fmla="val 10000"/>
          </a:avLst>
        </a:prstGeom>
        <a:solidFill>
          <a:srgbClr val="8D0505">
            <a:alpha val="90000"/>
          </a:srgb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800" b="1" u="sng" kern="1200" dirty="0">
              <a:solidFill>
                <a:srgbClr val="FBF87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БРОЈЕВИ</a:t>
          </a:r>
          <a:endParaRPr lang="en-US" sz="2800" b="1" u="sng" kern="1200" dirty="0">
            <a:solidFill>
              <a:srgbClr val="FBF87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3764" y="255139"/>
        <a:ext cx="2061396" cy="747093"/>
      </dsp:txXfrm>
    </dsp:sp>
    <dsp:sp modelId="{167E0522-AB37-4F62-B438-39AB66D41096}">
      <dsp:nvSpPr>
        <dsp:cNvPr id="0" name=""/>
        <dsp:cNvSpPr/>
      </dsp:nvSpPr>
      <dsp:spPr>
        <a:xfrm>
          <a:off x="1698" y="1289365"/>
          <a:ext cx="1841497" cy="669555"/>
        </a:xfrm>
        <a:prstGeom prst="roundRect">
          <a:avLst>
            <a:gd name="adj" fmla="val 10000"/>
          </a:avLst>
        </a:prstGeom>
        <a:solidFill>
          <a:schemeClr val="bg1">
            <a:alpha val="56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DF1D1-D041-452A-8FD5-B76365B2CD8F}">
      <dsp:nvSpPr>
        <dsp:cNvPr id="0" name=""/>
        <dsp:cNvSpPr/>
      </dsp:nvSpPr>
      <dsp:spPr>
        <a:xfrm>
          <a:off x="159953" y="1439707"/>
          <a:ext cx="1841497" cy="669555"/>
        </a:xfrm>
        <a:prstGeom prst="roundRect">
          <a:avLst>
            <a:gd name="adj" fmla="val 10000"/>
          </a:avLst>
        </a:prstGeom>
        <a:solidFill>
          <a:srgbClr val="FBF878">
            <a:alpha val="90000"/>
          </a:srgb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1800" b="1" kern="1200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ОСНОВНИ</a:t>
          </a:r>
          <a:endParaRPr lang="en-US" sz="1800" b="1" kern="1200" dirty="0">
            <a:solidFill>
              <a:srgbClr val="8D05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564" y="1459318"/>
        <a:ext cx="1802275" cy="630333"/>
      </dsp:txXfrm>
    </dsp:sp>
    <dsp:sp modelId="{09F666C3-40F7-46B5-99D0-0D384F8DFEBD}">
      <dsp:nvSpPr>
        <dsp:cNvPr id="0" name=""/>
        <dsp:cNvSpPr/>
      </dsp:nvSpPr>
      <dsp:spPr>
        <a:xfrm>
          <a:off x="30797" y="2373153"/>
          <a:ext cx="1783300" cy="935981"/>
        </a:xfrm>
        <a:prstGeom prst="roundRect">
          <a:avLst>
            <a:gd name="adj" fmla="val 10000"/>
          </a:avLst>
        </a:prstGeom>
        <a:solidFill>
          <a:schemeClr val="bg1">
            <a:alpha val="56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2C94B0-F67B-433B-95DE-CD29197E86EE}">
      <dsp:nvSpPr>
        <dsp:cNvPr id="0" name=""/>
        <dsp:cNvSpPr/>
      </dsp:nvSpPr>
      <dsp:spPr>
        <a:xfrm>
          <a:off x="189052" y="2523495"/>
          <a:ext cx="1783300" cy="935981"/>
        </a:xfrm>
        <a:prstGeom prst="roundRect">
          <a:avLst>
            <a:gd name="adj" fmla="val 10000"/>
          </a:avLst>
        </a:prstGeom>
        <a:solidFill>
          <a:srgbClr val="FBF878">
            <a:alpha val="90000"/>
          </a:srgb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1800" b="1" kern="1200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један,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1800" b="1" kern="1200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два,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1800" b="1" kern="1200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три...</a:t>
          </a:r>
          <a:endParaRPr lang="en-US" sz="1800" b="1" kern="1200" dirty="0">
            <a:solidFill>
              <a:srgbClr val="8D05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466" y="2550909"/>
        <a:ext cx="1728472" cy="881153"/>
      </dsp:txXfrm>
    </dsp:sp>
    <dsp:sp modelId="{609D210B-9C3F-4F3F-ADCB-DA60724ACFBA}">
      <dsp:nvSpPr>
        <dsp:cNvPr id="0" name=""/>
        <dsp:cNvSpPr/>
      </dsp:nvSpPr>
      <dsp:spPr>
        <a:xfrm>
          <a:off x="2185428" y="1306513"/>
          <a:ext cx="1896289" cy="659932"/>
        </a:xfrm>
        <a:prstGeom prst="roundRect">
          <a:avLst>
            <a:gd name="adj" fmla="val 10000"/>
          </a:avLst>
        </a:prstGeom>
        <a:solidFill>
          <a:schemeClr val="bg1">
            <a:alpha val="56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F83F4C-4782-449E-9E86-0B22717068AB}">
      <dsp:nvSpPr>
        <dsp:cNvPr id="0" name=""/>
        <dsp:cNvSpPr/>
      </dsp:nvSpPr>
      <dsp:spPr>
        <a:xfrm>
          <a:off x="2343683" y="1456855"/>
          <a:ext cx="1896289" cy="659932"/>
        </a:xfrm>
        <a:prstGeom prst="roundRect">
          <a:avLst>
            <a:gd name="adj" fmla="val 10000"/>
          </a:avLst>
        </a:prstGeom>
        <a:solidFill>
          <a:srgbClr val="FBF878">
            <a:alpha val="90000"/>
          </a:srgb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1800" b="1" kern="1200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РЕДНИ</a:t>
          </a:r>
          <a:endParaRPr lang="en-US" sz="1800" b="1" kern="1200" dirty="0">
            <a:solidFill>
              <a:srgbClr val="8D05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3012" y="1476184"/>
        <a:ext cx="1857631" cy="621274"/>
      </dsp:txXfrm>
    </dsp:sp>
    <dsp:sp modelId="{8AC2EED1-264E-47A1-90C7-33A3F86E79D5}">
      <dsp:nvSpPr>
        <dsp:cNvPr id="0" name=""/>
        <dsp:cNvSpPr/>
      </dsp:nvSpPr>
      <dsp:spPr>
        <a:xfrm>
          <a:off x="2212881" y="2381302"/>
          <a:ext cx="1841497" cy="904426"/>
        </a:xfrm>
        <a:prstGeom prst="roundRect">
          <a:avLst>
            <a:gd name="adj" fmla="val 10000"/>
          </a:avLst>
        </a:prstGeom>
        <a:solidFill>
          <a:schemeClr val="bg1">
            <a:alpha val="56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3092F2-50B4-4143-B4E6-7CA54AEC9E89}">
      <dsp:nvSpPr>
        <dsp:cNvPr id="0" name=""/>
        <dsp:cNvSpPr/>
      </dsp:nvSpPr>
      <dsp:spPr>
        <a:xfrm>
          <a:off x="2371136" y="2531644"/>
          <a:ext cx="1841497" cy="904426"/>
        </a:xfrm>
        <a:prstGeom prst="roundRect">
          <a:avLst>
            <a:gd name="adj" fmla="val 10000"/>
          </a:avLst>
        </a:prstGeom>
        <a:solidFill>
          <a:srgbClr val="FBF878">
            <a:alpha val="90000"/>
          </a:srgb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1800" b="1" kern="1200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први,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1800" b="1" kern="1200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1800" b="1" kern="1200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трећи..</a:t>
          </a:r>
          <a:endParaRPr lang="en-US" sz="1800" b="1" kern="1200" dirty="0">
            <a:solidFill>
              <a:srgbClr val="8D05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7626" y="2558134"/>
        <a:ext cx="1788517" cy="851446"/>
      </dsp:txXfrm>
    </dsp:sp>
    <dsp:sp modelId="{2DEC4FD5-92B0-4537-AA45-512AB8D7B9CD}">
      <dsp:nvSpPr>
        <dsp:cNvPr id="0" name=""/>
        <dsp:cNvSpPr/>
      </dsp:nvSpPr>
      <dsp:spPr>
        <a:xfrm>
          <a:off x="4374203" y="1288823"/>
          <a:ext cx="1898212" cy="656242"/>
        </a:xfrm>
        <a:prstGeom prst="roundRect">
          <a:avLst>
            <a:gd name="adj" fmla="val 10000"/>
          </a:avLst>
        </a:prstGeom>
        <a:solidFill>
          <a:schemeClr val="bg1">
            <a:alpha val="56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DBF6A2-F3A3-46AD-8136-2E16C7AD5297}">
      <dsp:nvSpPr>
        <dsp:cNvPr id="0" name=""/>
        <dsp:cNvSpPr/>
      </dsp:nvSpPr>
      <dsp:spPr>
        <a:xfrm>
          <a:off x="4532458" y="1439165"/>
          <a:ext cx="1898212" cy="656242"/>
        </a:xfrm>
        <a:prstGeom prst="roundRect">
          <a:avLst>
            <a:gd name="adj" fmla="val 10000"/>
          </a:avLst>
        </a:prstGeom>
        <a:solidFill>
          <a:srgbClr val="FBF878">
            <a:alpha val="90000"/>
          </a:srgb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1800" b="1" kern="1200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ЗБИРНИ</a:t>
          </a:r>
          <a:endParaRPr lang="en-US" sz="1800" b="1" kern="1200" dirty="0">
            <a:solidFill>
              <a:srgbClr val="8D05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1679" y="1458386"/>
        <a:ext cx="1859770" cy="617800"/>
      </dsp:txXfrm>
    </dsp:sp>
    <dsp:sp modelId="{ED62DA22-316A-44D2-8AD8-BCD8DB923CEA}">
      <dsp:nvSpPr>
        <dsp:cNvPr id="0" name=""/>
        <dsp:cNvSpPr/>
      </dsp:nvSpPr>
      <dsp:spPr>
        <a:xfrm>
          <a:off x="4439453" y="2402827"/>
          <a:ext cx="1798668" cy="904426"/>
        </a:xfrm>
        <a:prstGeom prst="roundRect">
          <a:avLst>
            <a:gd name="adj" fmla="val 10000"/>
          </a:avLst>
        </a:prstGeom>
        <a:solidFill>
          <a:schemeClr val="bg1">
            <a:alpha val="56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9879C9-03AF-45FF-997A-0AD96D1E6B2E}">
      <dsp:nvSpPr>
        <dsp:cNvPr id="0" name=""/>
        <dsp:cNvSpPr/>
      </dsp:nvSpPr>
      <dsp:spPr>
        <a:xfrm>
          <a:off x="4597708" y="2553169"/>
          <a:ext cx="1798668" cy="904426"/>
        </a:xfrm>
        <a:prstGeom prst="roundRect">
          <a:avLst>
            <a:gd name="adj" fmla="val 10000"/>
          </a:avLst>
        </a:prstGeom>
        <a:solidFill>
          <a:srgbClr val="FBF878">
            <a:alpha val="90000"/>
          </a:srgb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1800" b="1" kern="1200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двоје,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1800" b="1" kern="1200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троје,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1800" b="1" kern="1200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четворо...</a:t>
          </a:r>
          <a:endParaRPr lang="en-US" sz="1800" b="1" kern="1200" dirty="0">
            <a:solidFill>
              <a:srgbClr val="8D05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24198" y="2579659"/>
        <a:ext cx="1745688" cy="851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5992C-26C1-4209-9BB7-842F49D61545}">
      <dsp:nvSpPr>
        <dsp:cNvPr id="0" name=""/>
        <dsp:cNvSpPr/>
      </dsp:nvSpPr>
      <dsp:spPr>
        <a:xfrm>
          <a:off x="22326" y="0"/>
          <a:ext cx="3177852" cy="542639"/>
        </a:xfrm>
        <a:prstGeom prst="rect">
          <a:avLst/>
        </a:prstGeom>
        <a:solidFill>
          <a:srgbClr val="B1D4E1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b="1" kern="1200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СТОТИНА</a:t>
          </a:r>
          <a:endParaRPr lang="en-US" sz="2400" b="1" kern="1200" dirty="0">
            <a:solidFill>
              <a:srgbClr val="8D05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26" y="0"/>
        <a:ext cx="3177852" cy="542639"/>
      </dsp:txXfrm>
    </dsp:sp>
    <dsp:sp modelId="{FB2967DF-A6D7-4190-BCB7-0051E35BE636}">
      <dsp:nvSpPr>
        <dsp:cNvPr id="0" name=""/>
        <dsp:cNvSpPr/>
      </dsp:nvSpPr>
      <dsp:spPr>
        <a:xfrm>
          <a:off x="834665" y="340310"/>
          <a:ext cx="1279880" cy="193929"/>
        </a:xfrm>
        <a:prstGeom prst="rect">
          <a:avLst/>
        </a:prstGeom>
        <a:solidFill>
          <a:srgbClr val="FCFA9A">
            <a:alpha val="0"/>
          </a:srgb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AC32D-97AD-43D8-BB31-2AD61645E61D}">
      <dsp:nvSpPr>
        <dsp:cNvPr id="0" name=""/>
        <dsp:cNvSpPr/>
      </dsp:nvSpPr>
      <dsp:spPr>
        <a:xfrm>
          <a:off x="3635544" y="0"/>
          <a:ext cx="3177852" cy="542639"/>
        </a:xfrm>
        <a:prstGeom prst="rect">
          <a:avLst/>
        </a:prstGeom>
        <a:solidFill>
          <a:srgbClr val="B1D4E1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b="1" kern="1200" dirty="0">
              <a:solidFill>
                <a:srgbClr val="8D05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ХИЉАДА</a:t>
          </a:r>
          <a:endParaRPr lang="en-US" sz="2400" b="1" kern="1200" dirty="0">
            <a:solidFill>
              <a:srgbClr val="8D05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5544" y="0"/>
        <a:ext cx="3177852" cy="542639"/>
      </dsp:txXfrm>
    </dsp:sp>
    <dsp:sp modelId="{99AFF28A-E9FC-46A7-85B0-4C3A6C786362}">
      <dsp:nvSpPr>
        <dsp:cNvPr id="0" name=""/>
        <dsp:cNvSpPr/>
      </dsp:nvSpPr>
      <dsp:spPr>
        <a:xfrm>
          <a:off x="4557725" y="193636"/>
          <a:ext cx="1323956" cy="319222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95424-E64F-4579-BBBF-DB70D7AAD128}">
      <dsp:nvSpPr>
        <dsp:cNvPr id="0" name=""/>
        <dsp:cNvSpPr/>
      </dsp:nvSpPr>
      <dsp:spPr>
        <a:xfrm>
          <a:off x="7252022" y="0"/>
          <a:ext cx="3177852" cy="542639"/>
        </a:xfrm>
        <a:prstGeom prst="rect">
          <a:avLst/>
        </a:prstGeom>
        <a:solidFill>
          <a:srgbClr val="B1D4E1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b="1" kern="1200" dirty="0">
              <a:solidFill>
                <a:srgbClr val="8D0505"/>
              </a:solidFill>
            </a:rPr>
            <a:t>МИЛИОН...</a:t>
          </a:r>
          <a:endParaRPr lang="en-US" sz="2400" b="1" kern="1200" dirty="0">
            <a:solidFill>
              <a:srgbClr val="8D0505"/>
            </a:solidFill>
          </a:endParaRPr>
        </a:p>
      </dsp:txBody>
      <dsp:txXfrm>
        <a:off x="7252022" y="0"/>
        <a:ext cx="3177852" cy="542639"/>
      </dsp:txXfrm>
    </dsp:sp>
    <dsp:sp modelId="{50C2F34F-AAAE-49FB-A4EA-73CA9B412059}">
      <dsp:nvSpPr>
        <dsp:cNvPr id="0" name=""/>
        <dsp:cNvSpPr/>
      </dsp:nvSpPr>
      <dsp:spPr>
        <a:xfrm>
          <a:off x="8569399" y="101753"/>
          <a:ext cx="1050820" cy="422527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</dsp:txBody>
      <dsp:txXfrm>
        <a:off x="8569399" y="101753"/>
        <a:ext cx="1050820" cy="422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irl-book-school-reading-learning-16017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ehindstarbursteyes.wordpress.com/2016/04/05/goodbye-toddlerhood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pixabay.com/en/pay-gold-one-number-digit-3d-634914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hyperlink" Target="https://pixabay.com/en/pay-gold-two-number-digit-3d-634913/" TargetMode="External"/><Relationship Id="rId5" Type="http://schemas.openxmlformats.org/officeDocument/2006/relationships/diagramColors" Target="../diagrams/colors1.xml"/><Relationship Id="rId15" Type="http://schemas.openxmlformats.org/officeDocument/2006/relationships/hyperlink" Target="https://pixabay.com/en/pay-gold-four-number-digit-3d-634911/" TargetMode="Externa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pixabay.com/en/pay-gold-three-number-digit-3d-634912/" TargetMode="Externa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ildren-boys-girls-study-1716239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com/download/11626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slash-punctuation-alphabet-letter-150808/" TargetMode="External"/><Relationship Id="rId3" Type="http://schemas.openxmlformats.org/officeDocument/2006/relationships/hyperlink" Target="http://bibliotecazoco.blogspot.com/p/equipo-de-biblioteca-y-plan-de-trabajo.html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pngimg.com/download/18537" TargetMode="External"/><Relationship Id="rId10" Type="http://schemas.openxmlformats.org/officeDocument/2006/relationships/hyperlink" Target="http://pngimg.com/download/14870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nuha.blogspot.com/2012_10_01_archive.html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784C2C-5D8F-4BFA-80F8-202EC1677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58" y="494930"/>
            <a:ext cx="10580423" cy="5868140"/>
          </a:xfrm>
          <a:solidFill>
            <a:srgbClr val="FCFA9A"/>
          </a:solidFill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sr-Latn-BA" dirty="0"/>
              <a:t>gsdgsdf</a:t>
            </a:r>
            <a:endParaRPr lang="en-US" dirty="0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F7145B1E-A851-48AE-AF7B-24C3A8CB3119}"/>
              </a:ext>
            </a:extLst>
          </p:cNvPr>
          <p:cNvSpPr/>
          <p:nvPr/>
        </p:nvSpPr>
        <p:spPr>
          <a:xfrm flipH="1">
            <a:off x="2537274" y="494930"/>
            <a:ext cx="5505254" cy="3651315"/>
          </a:xfrm>
          <a:prstGeom prst="cloudCallout">
            <a:avLst>
              <a:gd name="adj1" fmla="val -70340"/>
              <a:gd name="adj2" fmla="val 36343"/>
            </a:avLst>
          </a:prstGeom>
          <a:solidFill>
            <a:srgbClr val="8D0505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И КЊИЖЕВНОСТ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B2BC5D-2CF1-4E6E-85A3-75D0F9C88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72149" y="3613141"/>
            <a:ext cx="3649482" cy="316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0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3D542-A556-4AD8-8529-19A9F17E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134" y="371476"/>
            <a:ext cx="10333608" cy="4552950"/>
          </a:xfrm>
        </p:spPr>
        <p:txBody>
          <a:bodyPr>
            <a:normAutofit/>
          </a:bodyPr>
          <a:lstStyle/>
          <a:p>
            <a:r>
              <a:rPr lang="sr-Cyrl-BA" sz="6000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br>
              <a:rPr lang="sr-Cyrl-BA" sz="6000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dirty="0">
              <a:solidFill>
                <a:srgbClr val="8D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618CE74-F2A3-46E0-8B5F-9BC75F224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67261" y="2995036"/>
            <a:ext cx="4057478" cy="3288689"/>
          </a:xfrm>
        </p:spPr>
      </p:pic>
    </p:spTree>
    <p:extLst>
      <p:ext uri="{BB962C8B-B14F-4D97-AF65-F5344CB8AC3E}">
        <p14:creationId xmlns:p14="http://schemas.microsoft.com/office/powerpoint/2010/main" val="396303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  <a:solidFill>
            <a:schemeClr val="accent3">
              <a:lumMod val="60000"/>
              <a:lumOff val="40000"/>
              <a:alpha val="41000"/>
            </a:schemeClr>
          </a:solidFill>
        </p:spPr>
      </p:pic>
      <p:sp useBgFill="1">
        <p:nvSpPr>
          <p:cNvPr id="8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3430" y="1590676"/>
            <a:ext cx="7656919" cy="3638272"/>
          </a:xfrm>
          <a:solidFill>
            <a:srgbClr val="960000"/>
          </a:solidFill>
          <a:ln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r>
              <a:rPr lang="sr-Cyrl-B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БРОЈНЕ ИМЕНИЦЕ</a:t>
            </a:r>
            <a:br>
              <a:rPr lang="sr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r-Latn-B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0733" y="7030210"/>
            <a:ext cx="7219954" cy="640097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579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6F95E1-6190-4E9B-83C3-9D26E416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11239500" cy="1352551"/>
          </a:xfrm>
          <a:effectLst>
            <a:outerShdw dir="17880000">
              <a:srgbClr val="000000">
                <a:alpha val="42000"/>
              </a:srgbClr>
            </a:outerShdw>
          </a:effectLst>
        </p:spPr>
        <p:txBody>
          <a:bodyPr/>
          <a:lstStyle/>
          <a:p>
            <a:r>
              <a:rPr lang="sr-Cyrl-BA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 поновимо!</a:t>
            </a:r>
            <a:endParaRPr lang="en-US" dirty="0">
              <a:solidFill>
                <a:srgbClr val="8D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9B03C9-F8DB-420C-B83F-8626218AC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4" y="1905000"/>
            <a:ext cx="10677525" cy="4810125"/>
          </a:xfrm>
          <a:effectLst>
            <a:outerShdw blurRad="25400" dir="1788000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/>
          <a:p>
            <a:pPr>
              <a:buClrTx/>
            </a:pPr>
            <a:r>
              <a:rPr lang="sr-Cyrl-B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српском језику постоји десет врста ријечи и дијеле се у двије групе: </a:t>
            </a:r>
          </a:p>
          <a:p>
            <a:pPr>
              <a:buClrTx/>
            </a:pPr>
            <a:r>
              <a:rPr lang="sr-Cyrl-BA" sz="24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Промјенљиве ријечи</a:t>
            </a:r>
            <a:r>
              <a:rPr lang="sr-Cyrl-B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Cyrl-B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</a:p>
          <a:p>
            <a:pPr marL="494100" indent="-457200">
              <a:buClrTx/>
              <a:buFont typeface="+mj-lt"/>
              <a:buAutoNum type="arabicPeriod"/>
            </a:pPr>
            <a:r>
              <a:rPr lang="sr-Cyrl-B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Именице </a:t>
            </a:r>
          </a:p>
          <a:p>
            <a:pPr marL="494100" indent="-457200">
              <a:buClrTx/>
              <a:buFont typeface="+mj-lt"/>
              <a:buAutoNum type="arabicPeriod"/>
            </a:pPr>
            <a:r>
              <a:rPr lang="sr-Cyrl-B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Замјенице</a:t>
            </a:r>
          </a:p>
          <a:p>
            <a:pPr marL="494100" indent="-457200">
              <a:buClrTx/>
              <a:buFont typeface="+mj-lt"/>
              <a:buAutoNum type="arabicPeriod"/>
            </a:pPr>
            <a:r>
              <a:rPr lang="sr-Cyrl-B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Придјеви </a:t>
            </a:r>
          </a:p>
          <a:p>
            <a:pPr marL="494100" indent="-457200">
              <a:buClrTx/>
              <a:buFont typeface="+mj-lt"/>
              <a:buAutoNum type="arabicPeriod"/>
            </a:pPr>
            <a:r>
              <a:rPr lang="sr-Cyrl-BA" sz="2400" b="1" dirty="0">
                <a:solidFill>
                  <a:srgbClr val="96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Бројеви</a:t>
            </a:r>
          </a:p>
          <a:p>
            <a:pPr marL="494100" indent="-457200">
              <a:buClrTx/>
              <a:buFont typeface="+mj-lt"/>
              <a:buAutoNum type="arabicPeriod"/>
            </a:pPr>
            <a:r>
              <a:rPr lang="sr-Cyrl-B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Глаголи</a:t>
            </a:r>
          </a:p>
          <a:p>
            <a:pPr marL="36900" indent="0">
              <a:buClrTx/>
              <a:buNone/>
            </a:pP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67D25D-735C-437B-8722-6C07E0C97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03241"/>
            <a:ext cx="3743324" cy="308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69593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74E0F-84B4-4F57-8214-E74389B2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313013"/>
            <a:ext cx="11801474" cy="5286375"/>
          </a:xfrm>
          <a:solidFill>
            <a:srgbClr val="B1D4E1"/>
          </a:solidFill>
          <a:effectLst>
            <a:outerShdw dir="17880000">
              <a:srgbClr val="000000">
                <a:alpha val="46000"/>
              </a:srgbClr>
            </a:outerShdw>
          </a:effectLst>
        </p:spPr>
        <p:txBody>
          <a:bodyPr>
            <a:normAutofit/>
          </a:bodyPr>
          <a:lstStyle/>
          <a:p>
            <a:pPr algn="l"/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834E86E-1EA1-487F-AB23-22CE2EA91A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528884"/>
              </p:ext>
            </p:extLst>
          </p:nvPr>
        </p:nvGraphicFramePr>
        <p:xfrm>
          <a:off x="5504154" y="258612"/>
          <a:ext cx="6430671" cy="3541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5AEFF40-A057-4CB8-8C6E-EAE2B2DE21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825" y="2441360"/>
            <a:ext cx="8352244" cy="369195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90A435C-7487-44D8-BF66-2F3D2B4F05AF}"/>
              </a:ext>
            </a:extLst>
          </p:cNvPr>
          <p:cNvSpPr txBox="1"/>
          <p:nvPr/>
        </p:nvSpPr>
        <p:spPr>
          <a:xfrm rot="985050">
            <a:off x="12708559" y="2734642"/>
            <a:ext cx="5407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9C7A314-AA3F-42BB-B916-0EA8AABFAB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433890">
            <a:off x="8391348" y="5052324"/>
            <a:ext cx="1094490" cy="114125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6F566C6-FCC6-4F8E-A05C-F13D7D9409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20598613">
            <a:off x="2610376" y="402307"/>
            <a:ext cx="1172718" cy="117271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259FB43-DAA1-4CD4-BE8E-D939E33F01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 rot="2114279">
            <a:off x="469185" y="100073"/>
            <a:ext cx="1809950" cy="205704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1C6C665-9064-4377-8347-CD0009584A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 rot="20308466">
            <a:off x="9951078" y="4409706"/>
            <a:ext cx="1758237" cy="187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14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194E31-88A6-40E8-B84F-45BFD2A7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6" y="828676"/>
            <a:ext cx="11325224" cy="1800226"/>
          </a:xfrm>
          <a:effectLst>
            <a:outerShdw dir="17880000">
              <a:srgbClr val="000000">
                <a:alpha val="46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sr-Cyrl-BA" sz="6600" b="1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БРОЈНЕ ИМЕНИЦЕ</a:t>
            </a:r>
            <a:endParaRPr lang="en-US" sz="6600" b="1" dirty="0">
              <a:solidFill>
                <a:srgbClr val="8D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2BBAE1-49F9-4571-A872-9948B5190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36169" y="2628902"/>
            <a:ext cx="4614862" cy="37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3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5B0B884-0064-496C-8193-0339C85EF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" y="-590550"/>
            <a:ext cx="11868151" cy="4857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9C1BB3-1DDD-4AA0-B894-780ED704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4" y="180975"/>
            <a:ext cx="11610975" cy="6543675"/>
          </a:xfrm>
          <a:noFill/>
          <a:ln>
            <a:noFill/>
          </a:ln>
          <a:effectLst>
            <a:outerShdw dir="17880000">
              <a:srgbClr val="000000">
                <a:alpha val="46000"/>
              </a:srgbClr>
            </a:outerShdw>
          </a:effectLst>
        </p:spPr>
        <p:txBody>
          <a:bodyPr>
            <a:normAutofit/>
          </a:bodyPr>
          <a:lstStyle/>
          <a:p>
            <a:pPr>
              <a:buClrTx/>
            </a:pPr>
            <a:r>
              <a:rPr lang="sr-Cyrl-B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Ријечи којима бројимо, а нису прави бројеви:</a:t>
            </a:r>
          </a:p>
          <a:p>
            <a:pPr>
              <a:buClrTx/>
            </a:pPr>
            <a:endParaRPr lang="sr-Cyrl-BA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ClrTx/>
              <a:buNone/>
            </a:pPr>
            <a:endParaRPr lang="sr-Cyrl-BA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sr-Cyrl-B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функцији су бројеви, али су по граматичким особинама именице јер могу да се мијењају по падежима:</a:t>
            </a:r>
          </a:p>
          <a:p>
            <a:pPr marL="36900" indent="0" algn="ctr">
              <a:buClrTx/>
              <a:buNone/>
            </a:pPr>
            <a:r>
              <a:rPr lang="sr-Cyrl-B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BA" sz="24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ЈЕДНИНА</a:t>
            </a:r>
            <a:r>
              <a:rPr lang="sr-Cyrl-B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sr-Cyrl-BA" sz="24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</a:t>
            </a:r>
          </a:p>
          <a:p>
            <a:pPr marL="36900" indent="0" algn="ctr">
              <a:buClrTx/>
              <a:buNone/>
            </a:pPr>
            <a:r>
              <a:rPr lang="sr-Cyrl-B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 –</a:t>
            </a:r>
            <a:r>
              <a:rPr lang="sr-Cyrl-BA" sz="2000" b="1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ХИЉАДА                                                                                </a:t>
            </a:r>
            <a:r>
              <a:rPr lang="sr-Cyrl-B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 –</a:t>
            </a:r>
            <a:r>
              <a:rPr lang="sr-Cyrl-BA" sz="2000" b="1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ХИЉАДЕ</a:t>
            </a:r>
          </a:p>
          <a:p>
            <a:pPr marL="36900" indent="0" algn="ctr">
              <a:buClrTx/>
              <a:buNone/>
            </a:pPr>
            <a:r>
              <a:rPr lang="sr-Cyrl-B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 –</a:t>
            </a:r>
            <a:r>
              <a:rPr lang="sr-Cyrl-BA" sz="2000" b="1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ХИЉАДЕ                                                                                 </a:t>
            </a:r>
            <a:r>
              <a:rPr lang="sr-Cyrl-B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 –</a:t>
            </a:r>
            <a:r>
              <a:rPr lang="sr-Cyrl-BA" sz="2000" b="1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ХИЉАДА </a:t>
            </a:r>
          </a:p>
          <a:p>
            <a:pPr marL="36900" indent="0" algn="ctr">
              <a:buClrTx/>
              <a:buNone/>
            </a:pPr>
            <a:r>
              <a:rPr lang="sr-Cyrl-BA" sz="2000" b="1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sr-Cyrl-B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 –</a:t>
            </a:r>
            <a:r>
              <a:rPr lang="sr-Cyrl-BA" sz="2000" b="1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ХИЉАДИ                                                                                 </a:t>
            </a:r>
            <a:r>
              <a:rPr lang="sr-Cyrl-B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 -</a:t>
            </a:r>
            <a:r>
              <a:rPr lang="sr-Cyrl-BA" sz="2000" b="1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ХИЉАДАМА</a:t>
            </a:r>
          </a:p>
          <a:p>
            <a:pPr marL="36900" indent="0" algn="ctr">
              <a:buClrTx/>
              <a:buNone/>
            </a:pPr>
            <a:r>
              <a:rPr lang="sr-Cyrl-B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–</a:t>
            </a:r>
            <a:r>
              <a:rPr lang="sr-Cyrl-BA" sz="2000" b="1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ХИЉАДУ                                                                                 </a:t>
            </a:r>
            <a:r>
              <a:rPr lang="sr-Cyrl-B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–</a:t>
            </a:r>
            <a:r>
              <a:rPr lang="sr-Cyrl-BA" sz="2000" b="1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ХИЉАДЕ</a:t>
            </a:r>
          </a:p>
          <a:p>
            <a:pPr marL="36900" indent="0" algn="ctr">
              <a:buClrTx/>
              <a:buNone/>
            </a:pPr>
            <a:r>
              <a:rPr lang="sr-Cyrl-B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–</a:t>
            </a:r>
            <a:r>
              <a:rPr lang="sr-Cyrl-BA" sz="2000" b="1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ХИЉАДО                                                                                 </a:t>
            </a:r>
            <a:r>
              <a:rPr lang="sr-Cyrl-B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-</a:t>
            </a:r>
            <a:r>
              <a:rPr lang="sr-Cyrl-BA" sz="2000" b="1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ХИЉАДЕ</a:t>
            </a:r>
          </a:p>
          <a:p>
            <a:pPr marL="36900" indent="0" algn="ctr">
              <a:buClrTx/>
              <a:buNone/>
            </a:pPr>
            <a:r>
              <a:rPr lang="sr-Cyrl-BA" sz="2000" b="1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sr-Cyrl-B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–</a:t>
            </a:r>
            <a:r>
              <a:rPr lang="sr-Cyrl-BA" sz="2000" b="1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ХИЉАДОМ                                                                             </a:t>
            </a:r>
            <a:r>
              <a:rPr lang="sr-Cyrl-B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-</a:t>
            </a:r>
            <a:r>
              <a:rPr lang="sr-Cyrl-BA" sz="2000" b="1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ХИЉАДАМА</a:t>
            </a:r>
          </a:p>
          <a:p>
            <a:pPr marL="36900" indent="0" algn="ctr">
              <a:buClrTx/>
              <a:buNone/>
            </a:pPr>
            <a:r>
              <a:rPr lang="sr-Cyrl-BA" sz="2000" b="1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sr-Cyrl-B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 –</a:t>
            </a:r>
            <a:r>
              <a:rPr lang="sr-Cyrl-BA" sz="2000" b="1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(О) ХИЉАДИ                                                                           </a:t>
            </a:r>
            <a:r>
              <a:rPr lang="sr-Cyrl-B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 –</a:t>
            </a:r>
            <a:r>
              <a:rPr lang="sr-Cyrl-BA" sz="2000" b="1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(О) ХИЉАДАМА</a:t>
            </a:r>
          </a:p>
          <a:p>
            <a:pPr marL="36900" indent="0" algn="ctr">
              <a:buClrTx/>
              <a:buNone/>
            </a:pPr>
            <a:endParaRPr lang="sr-Cyrl-BA" sz="16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 algn="ctr">
              <a:buClrTx/>
              <a:buNone/>
            </a:pPr>
            <a:endParaRPr lang="sr-Cyrl-BA" sz="18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 algn="ctr">
              <a:buClrTx/>
              <a:buNone/>
            </a:pPr>
            <a:endParaRPr lang="sr-Cyrl-BA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ClrTx/>
              <a:buNone/>
            </a:pPr>
            <a:endParaRPr lang="sr-Cyrl-BA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E08AFA7-4840-4B2D-9665-BFB4C5260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337500"/>
              </p:ext>
            </p:extLst>
          </p:nvPr>
        </p:nvGraphicFramePr>
        <p:xfrm>
          <a:off x="733425" y="733425"/>
          <a:ext cx="10429875" cy="102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42A4FB18-C7B2-4234-9D6F-1F11952404E7}"/>
              </a:ext>
            </a:extLst>
          </p:cNvPr>
          <p:cNvSpPr/>
          <p:nvPr/>
        </p:nvSpPr>
        <p:spPr>
          <a:xfrm>
            <a:off x="731044" y="1357313"/>
            <a:ext cx="3190874" cy="476250"/>
          </a:xfrm>
          <a:prstGeom prst="flowChartProcess">
            <a:avLst/>
          </a:prstGeom>
          <a:solidFill>
            <a:srgbClr val="8D05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rgbClr val="B1D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400" b="1" dirty="0">
              <a:solidFill>
                <a:srgbClr val="B1D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80A8DD2A-04AA-4DD3-B2CE-E5589B901F83}"/>
              </a:ext>
            </a:extLst>
          </p:cNvPr>
          <p:cNvSpPr/>
          <p:nvPr/>
        </p:nvSpPr>
        <p:spPr>
          <a:xfrm>
            <a:off x="4351735" y="1357313"/>
            <a:ext cx="3190874" cy="476250"/>
          </a:xfrm>
          <a:prstGeom prst="flowChartProcess">
            <a:avLst/>
          </a:prstGeom>
          <a:solidFill>
            <a:srgbClr val="8D05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rgbClr val="B1D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400" b="1" dirty="0">
              <a:solidFill>
                <a:srgbClr val="B1D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3124F719-4004-4187-9700-B9F15667578A}"/>
              </a:ext>
            </a:extLst>
          </p:cNvPr>
          <p:cNvSpPr/>
          <p:nvPr/>
        </p:nvSpPr>
        <p:spPr>
          <a:xfrm>
            <a:off x="7972426" y="1357313"/>
            <a:ext cx="3190874" cy="476250"/>
          </a:xfrm>
          <a:prstGeom prst="flowChartProcess">
            <a:avLst/>
          </a:prstGeom>
          <a:solidFill>
            <a:srgbClr val="8D05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rgbClr val="B1D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1 000 000</a:t>
            </a:r>
            <a:endParaRPr lang="en-US" sz="2400" b="1" dirty="0">
              <a:solidFill>
                <a:srgbClr val="B1D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715E64-756A-4CB8-B958-1C5E3CC72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114925" y="3005137"/>
            <a:ext cx="22288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77720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1A9B2-A26F-42A7-BFCC-890908F0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742950"/>
            <a:ext cx="10353762" cy="3333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4D010-1282-4C8E-9696-6C8C2036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542925"/>
            <a:ext cx="11601449" cy="6010275"/>
          </a:xfrm>
          <a:effectLst>
            <a:outerShdw dir="17880000">
              <a:srgbClr val="000000">
                <a:alpha val="46000"/>
              </a:srgbClr>
            </a:outerShdw>
          </a:effectLst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sz="2400" b="1" u="sng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ШЕСТ</a:t>
            </a:r>
            <a:r>
              <a:rPr lang="sr-Cyrl-B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 – ученик шестог разреда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sz="2400" b="1" u="sng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ШЕСТ</a:t>
            </a:r>
            <a:r>
              <a:rPr lang="sr-Cyrl-B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ИЦА – оцјена на факултету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sz="2400" b="1" u="sng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ШЕСТ</a:t>
            </a:r>
            <a:r>
              <a:rPr lang="sr-Cyrl-B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ИНА – шести дио нечега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sz="2400" b="1" u="sng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ШЕСТ</a:t>
            </a:r>
            <a:r>
              <a:rPr lang="sr-Cyrl-B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ОРКА – скуп од шест лица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sr-Cyrl-BA" sz="2400" b="1" u="sng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ШЕСТ</a:t>
            </a:r>
            <a:r>
              <a:rPr lang="sr-Cyrl-B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ОРИЦА – група од шест мушкараца</a:t>
            </a:r>
          </a:p>
          <a:p>
            <a:pPr marL="36900" indent="0">
              <a:buClrTx/>
              <a:buNone/>
            </a:pPr>
            <a:endParaRPr lang="sr-Cyrl-BA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sr-Cyrl-B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Ријечи које означавају тачне количине бића и предмета, али нису прави бројеви</a:t>
            </a:r>
            <a:r>
              <a:rPr lang="sr-Latn-B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B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називају се </a:t>
            </a:r>
            <a:r>
              <a:rPr lang="sr-Cyrl-BA" sz="24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БРОЈНЕ ИМЕНИЦЕ</a:t>
            </a:r>
            <a:r>
              <a:rPr lang="sr-Cyrl-B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3F2F5-F718-427C-A021-878772D88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81243" y="4580359"/>
            <a:ext cx="1525327" cy="1406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75102-0A7F-491C-9361-CA710EB18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63816" y="4757439"/>
            <a:ext cx="1525327" cy="1406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5B1FEB-E9BB-4F4C-9F9D-05B210988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23368" y="1397480"/>
            <a:ext cx="2258957" cy="15247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AAA9EF-2DDF-4C7D-9C1F-4626815FF750}"/>
              </a:ext>
            </a:extLst>
          </p:cNvPr>
          <p:cNvSpPr txBox="1"/>
          <p:nvPr/>
        </p:nvSpPr>
        <p:spPr>
          <a:xfrm>
            <a:off x="7829552" y="6730280"/>
            <a:ext cx="190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pngimg.com/download/1853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55789D-3913-44D1-A32F-B6B1A91B30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625075">
            <a:off x="8858174" y="504599"/>
            <a:ext cx="928688" cy="21210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0048F6-5007-4304-B70C-9928DF3C39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319498" y="22591"/>
            <a:ext cx="2807739" cy="18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23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A7469-5503-4224-8FA6-7BF72C68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4" y="342900"/>
            <a:ext cx="10982325" cy="1076325"/>
          </a:xfrm>
          <a:effectLst>
            <a:outerShdw dir="17880000">
              <a:srgbClr val="000000">
                <a:alpha val="46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sr-Cyrl-BA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СЛУЖБА</a:t>
            </a:r>
            <a:r>
              <a:rPr lang="sr-Cyrl-B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(ФУНКЦИЈА) БРОЈЕВА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9490D-A976-49A3-99EA-5FE1B0953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685925"/>
            <a:ext cx="12001500" cy="4895849"/>
          </a:xfrm>
          <a:effectLst>
            <a:outerShdw dir="17880000">
              <a:srgbClr val="000000">
                <a:alpha val="46000"/>
              </a:srgbClr>
            </a:outerShdw>
          </a:effectLst>
        </p:spPr>
        <p:txBody>
          <a:bodyPr>
            <a:normAutofit/>
          </a:bodyPr>
          <a:lstStyle/>
          <a:p>
            <a:pPr>
              <a:buClrTx/>
            </a:pPr>
            <a:r>
              <a:rPr lang="sr-Cyrl-B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Сутра радимо </a:t>
            </a:r>
            <a:r>
              <a:rPr lang="sr-Cyrl-BA" sz="2800" u="sng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четврти</a:t>
            </a:r>
            <a:r>
              <a:rPr lang="sr-Cyrl-B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писмени задатак.     </a:t>
            </a:r>
            <a:r>
              <a:rPr lang="sr-Cyrl-BA" sz="2400" b="1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</a:t>
            </a:r>
          </a:p>
          <a:p>
            <a:pPr>
              <a:buClrTx/>
            </a:pPr>
            <a:r>
              <a:rPr lang="sr-Cyrl-BA" sz="2800" u="sng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Један</a:t>
            </a:r>
            <a:r>
              <a:rPr lang="sr-Cyrl-B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диктира, а </a:t>
            </a:r>
            <a:r>
              <a:rPr lang="sr-Cyrl-BA" sz="2800" u="sng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двоје</a:t>
            </a:r>
            <a:r>
              <a:rPr lang="sr-Cyrl-B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пишу.                         </a:t>
            </a:r>
            <a:r>
              <a:rPr lang="sr-Cyrl-BA" sz="2400" b="1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СУБЈЕКАТ</a:t>
            </a:r>
          </a:p>
          <a:p>
            <a:pPr>
              <a:buClrTx/>
            </a:pPr>
            <a:r>
              <a:rPr lang="sr-Cyrl-B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Маја је </a:t>
            </a:r>
            <a:r>
              <a:rPr lang="sr-Cyrl-BA" sz="2800" u="sng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прва</a:t>
            </a:r>
            <a:r>
              <a:rPr lang="sr-Cyrl-B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</a:t>
            </a:r>
            <a:r>
              <a:rPr lang="sr-Cyrl-BA" sz="2400" b="1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ДИО ИМЕНСКОГ ПРЕДИКАТА</a:t>
            </a:r>
            <a:r>
              <a:rPr lang="sr-Cyrl-B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900" indent="0">
              <a:buClrTx/>
              <a:buNone/>
            </a:pPr>
            <a:r>
              <a:rPr lang="sr-Cyrl-B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sr-Cyrl-BA" sz="2400" b="1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(ПРЕДИКАТИВ) </a:t>
            </a:r>
            <a:endParaRPr lang="en-US" sz="2400" b="1" dirty="0">
              <a:solidFill>
                <a:srgbClr val="8D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2225E2-905E-4958-BE99-264B10509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95550" y="3518534"/>
            <a:ext cx="3795711" cy="306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024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F115-09D8-4B6A-AE58-0E4B94E2A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85750"/>
            <a:ext cx="11353800" cy="1304925"/>
          </a:xfrm>
        </p:spPr>
        <p:txBody>
          <a:bodyPr>
            <a:normAutofit/>
          </a:bodyPr>
          <a:lstStyle/>
          <a:p>
            <a:r>
              <a:rPr lang="sr-Cyrl-BA" sz="4000" b="1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ДОМАЋА ЗАДАЋА</a:t>
            </a:r>
            <a:endParaRPr lang="en-US" sz="4000" b="1" dirty="0">
              <a:solidFill>
                <a:srgbClr val="8D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690CB-9BA6-43FB-A2CF-7045CF229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733550"/>
            <a:ext cx="11353800" cy="4838700"/>
          </a:xfrm>
          <a:effectLst>
            <a:outerShdw dir="17880000">
              <a:srgbClr val="000000">
                <a:alpha val="46000"/>
              </a:srgbClr>
            </a:outerShdw>
          </a:effectLst>
        </p:spPr>
        <p:txBody>
          <a:bodyPr>
            <a:normAutofit fontScale="70000" lnSpcReduction="20000"/>
          </a:bodyPr>
          <a:lstStyle/>
          <a:p>
            <a:pPr marL="414000" lvl="1" indent="0">
              <a:buClr>
                <a:srgbClr val="8D0505"/>
              </a:buClr>
              <a:buNone/>
            </a:pPr>
            <a:r>
              <a:rPr lang="sr-Cyrl-BA" sz="4000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Промијени бројну именицу ШЕСТАК кроз падеже и у једнини и у множини!</a:t>
            </a:r>
          </a:p>
          <a:p>
            <a:pPr marL="414000" lvl="1" indent="0">
              <a:buClr>
                <a:srgbClr val="8D0505"/>
              </a:buClr>
              <a:buNone/>
            </a:pPr>
            <a:endParaRPr lang="sr-Cyrl-BA" sz="4000" dirty="0">
              <a:solidFill>
                <a:srgbClr val="8D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000" lvl="1" indent="0">
              <a:buClr>
                <a:srgbClr val="8D0505"/>
              </a:buClr>
              <a:buNone/>
            </a:pPr>
            <a:r>
              <a:rPr lang="sr-Cyrl-BA" sz="4000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Прецртај ријеч која не припада наведеном низу:</a:t>
            </a:r>
          </a:p>
          <a:p>
            <a:pPr marL="414000" lvl="1" indent="0">
              <a:buClr>
                <a:srgbClr val="8D0505"/>
              </a:buClr>
              <a:buNone/>
            </a:pPr>
            <a:r>
              <a:rPr lang="sr-Cyrl-BA" sz="4000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ДВОЈЕ, ПЕТОРО, ШЕСТОРО, СЕДМОРИЦА, ОСМОРО</a:t>
            </a:r>
          </a:p>
          <a:p>
            <a:pPr marL="414000" lvl="1" indent="0">
              <a:buClr>
                <a:srgbClr val="8D0505"/>
              </a:buClr>
              <a:buNone/>
            </a:pPr>
            <a:endParaRPr lang="sr-Cyrl-BA" sz="4000" dirty="0">
              <a:solidFill>
                <a:srgbClr val="8D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000" lvl="1" indent="0">
              <a:buClr>
                <a:srgbClr val="8D0505"/>
              </a:buClr>
              <a:buNone/>
            </a:pPr>
            <a:r>
              <a:rPr lang="sr-Cyrl-BA" sz="4000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Из наведеног текста издвој бројеве и одреди им врсту:</a:t>
            </a:r>
          </a:p>
          <a:p>
            <a:pPr marL="414000" lvl="1" indent="0">
              <a:buClr>
                <a:srgbClr val="8D0505"/>
              </a:buClr>
              <a:buNone/>
            </a:pPr>
            <a:r>
              <a:rPr lang="sr-Cyrl-BA" sz="4000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Други пут сам се заљубила када сам имала седам година. Био је то један дјечак, првак као и ја. У разреду нас је било тридесеторо. Ускоро су ми се свидјела још двојица дјечака.</a:t>
            </a:r>
          </a:p>
          <a:p>
            <a:pPr marL="414000" lvl="1" indent="0">
              <a:buClr>
                <a:srgbClr val="8D0505"/>
              </a:buClr>
              <a:buNone/>
            </a:pPr>
            <a:r>
              <a:rPr lang="sr-Cyrl-BA" sz="2400" dirty="0">
                <a:solidFill>
                  <a:srgbClr val="8D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400" dirty="0">
              <a:solidFill>
                <a:srgbClr val="8D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40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Nova</vt:lpstr>
      <vt:lpstr>Arial Nova Light</vt:lpstr>
      <vt:lpstr>Tahoma</vt:lpstr>
      <vt:lpstr>Times New Roman</vt:lpstr>
      <vt:lpstr>Wingdings</vt:lpstr>
      <vt:lpstr>Wingdings 2</vt:lpstr>
      <vt:lpstr>SlateVTI</vt:lpstr>
      <vt:lpstr>gsdgsdf</vt:lpstr>
      <vt:lpstr>БРОЈНЕ ИМЕНИЦЕ  </vt:lpstr>
      <vt:lpstr>Да поновимо!</vt:lpstr>
      <vt:lpstr>PowerPoint Presentation</vt:lpstr>
      <vt:lpstr>БРОЈНЕ ИМЕНИЦЕ</vt:lpstr>
      <vt:lpstr>PowerPoint Presentation</vt:lpstr>
      <vt:lpstr>PowerPoint Presentation</vt:lpstr>
      <vt:lpstr>СЛУЖБА (ФУНКЦИЈА) БРОЈЕВА</vt:lpstr>
      <vt:lpstr>ДОМАЋА ЗАДАЋА</vt:lpstr>
      <vt:lpstr>ХВАЛА НА ПАЖЊИ!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2020-03-31T16:00:43Z</dcterms:created>
  <dcterms:modified xsi:type="dcterms:W3CDTF">2020-04-01T08:59:03Z</dcterms:modified>
</cp:coreProperties>
</file>