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6" r:id="rId3"/>
    <p:sldId id="261" r:id="rId4"/>
    <p:sldId id="258" r:id="rId5"/>
    <p:sldId id="259" r:id="rId6"/>
    <p:sldId id="262" r:id="rId7"/>
    <p:sldId id="264" r:id="rId8"/>
    <p:sldId id="263" r:id="rId9"/>
    <p:sldId id="257" r:id="rId10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9" d="100"/>
          <a:sy n="69" d="100"/>
        </p:scale>
        <p:origin x="-654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sr-Latn-B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sr-Latn-B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AE54C-F418-4213-8A71-BFAA4F6C1E8D}" type="datetimeFigureOut">
              <a:rPr lang="sr-Latn-BA" smtClean="0"/>
              <a:pPr/>
              <a:t>20.4.2020</a:t>
            </a:fld>
            <a:endParaRPr lang="sr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44FE8-5B72-472D-8AEC-3FE932676123}" type="slidenum">
              <a:rPr lang="sr-Latn-BA" smtClean="0"/>
              <a:pPr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xmlns="" val="20403449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B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B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AE54C-F418-4213-8A71-BFAA4F6C1E8D}" type="datetimeFigureOut">
              <a:rPr lang="sr-Latn-BA" smtClean="0"/>
              <a:pPr/>
              <a:t>20.4.2020</a:t>
            </a:fld>
            <a:endParaRPr lang="sr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44FE8-5B72-472D-8AEC-3FE932676123}" type="slidenum">
              <a:rPr lang="sr-Latn-BA" smtClean="0"/>
              <a:pPr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xmlns="" val="15859135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r-Latn-B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B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AE54C-F418-4213-8A71-BFAA4F6C1E8D}" type="datetimeFigureOut">
              <a:rPr lang="sr-Latn-BA" smtClean="0"/>
              <a:pPr/>
              <a:t>20.4.2020</a:t>
            </a:fld>
            <a:endParaRPr lang="sr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44FE8-5B72-472D-8AEC-3FE932676123}" type="slidenum">
              <a:rPr lang="sr-Latn-BA" smtClean="0"/>
              <a:pPr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xmlns="" val="26361515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B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AE54C-F418-4213-8A71-BFAA4F6C1E8D}" type="datetimeFigureOut">
              <a:rPr lang="sr-Latn-BA" smtClean="0"/>
              <a:pPr/>
              <a:t>20.4.2020</a:t>
            </a:fld>
            <a:endParaRPr lang="sr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44FE8-5B72-472D-8AEC-3FE932676123}" type="slidenum">
              <a:rPr lang="sr-Latn-BA" smtClean="0"/>
              <a:pPr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xmlns="" val="33366396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sr-Latn-B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AE54C-F418-4213-8A71-BFAA4F6C1E8D}" type="datetimeFigureOut">
              <a:rPr lang="sr-Latn-BA" smtClean="0"/>
              <a:pPr/>
              <a:t>20.4.2020</a:t>
            </a:fld>
            <a:endParaRPr lang="sr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44FE8-5B72-472D-8AEC-3FE932676123}" type="slidenum">
              <a:rPr lang="sr-Latn-BA" smtClean="0"/>
              <a:pPr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xmlns="" val="12337173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B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B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B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AE54C-F418-4213-8A71-BFAA4F6C1E8D}" type="datetimeFigureOut">
              <a:rPr lang="sr-Latn-BA" smtClean="0"/>
              <a:pPr/>
              <a:t>20.4.2020</a:t>
            </a:fld>
            <a:endParaRPr lang="sr-Latn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44FE8-5B72-472D-8AEC-3FE932676123}" type="slidenum">
              <a:rPr lang="sr-Latn-BA" smtClean="0"/>
              <a:pPr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xmlns="" val="20547949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r-Latn-B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B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B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AE54C-F418-4213-8A71-BFAA4F6C1E8D}" type="datetimeFigureOut">
              <a:rPr lang="sr-Latn-BA" smtClean="0"/>
              <a:pPr/>
              <a:t>20.4.2020</a:t>
            </a:fld>
            <a:endParaRPr lang="sr-Latn-B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44FE8-5B72-472D-8AEC-3FE932676123}" type="slidenum">
              <a:rPr lang="sr-Latn-BA" smtClean="0"/>
              <a:pPr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xmlns="" val="21987953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B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AE54C-F418-4213-8A71-BFAA4F6C1E8D}" type="datetimeFigureOut">
              <a:rPr lang="sr-Latn-BA" smtClean="0"/>
              <a:pPr/>
              <a:t>20.4.2020</a:t>
            </a:fld>
            <a:endParaRPr lang="sr-Latn-B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44FE8-5B72-472D-8AEC-3FE932676123}" type="slidenum">
              <a:rPr lang="sr-Latn-BA" smtClean="0"/>
              <a:pPr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xmlns="" val="25466620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AE54C-F418-4213-8A71-BFAA4F6C1E8D}" type="datetimeFigureOut">
              <a:rPr lang="sr-Latn-BA" smtClean="0"/>
              <a:pPr/>
              <a:t>20.4.2020</a:t>
            </a:fld>
            <a:endParaRPr lang="sr-Latn-B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44FE8-5B72-472D-8AEC-3FE932676123}" type="slidenum">
              <a:rPr lang="sr-Latn-BA" smtClean="0"/>
              <a:pPr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xmlns="" val="6562035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sr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B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AE54C-F418-4213-8A71-BFAA4F6C1E8D}" type="datetimeFigureOut">
              <a:rPr lang="sr-Latn-BA" smtClean="0"/>
              <a:pPr/>
              <a:t>20.4.2020</a:t>
            </a:fld>
            <a:endParaRPr lang="sr-Latn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44FE8-5B72-472D-8AEC-3FE932676123}" type="slidenum">
              <a:rPr lang="sr-Latn-BA" smtClean="0"/>
              <a:pPr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xmlns="" val="35753151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sr-Latn-B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r-Latn-B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AE54C-F418-4213-8A71-BFAA4F6C1E8D}" type="datetimeFigureOut">
              <a:rPr lang="sr-Latn-BA" smtClean="0"/>
              <a:pPr/>
              <a:t>20.4.2020</a:t>
            </a:fld>
            <a:endParaRPr lang="sr-Latn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44FE8-5B72-472D-8AEC-3FE932676123}" type="slidenum">
              <a:rPr lang="sr-Latn-BA" smtClean="0"/>
              <a:pPr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xmlns="" val="6488595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sr-Latn-B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B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DAE54C-F418-4213-8A71-BFAA4F6C1E8D}" type="datetimeFigureOut">
              <a:rPr lang="sr-Latn-BA" smtClean="0"/>
              <a:pPr/>
              <a:t>20.4.2020</a:t>
            </a:fld>
            <a:endParaRPr lang="sr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r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E44FE8-5B72-472D-8AEC-3FE932676123}" type="slidenum">
              <a:rPr lang="sr-Latn-BA" smtClean="0"/>
              <a:pPr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xmlns="" val="26400592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Note Book Cartoon Images, Stock Photos &amp; Vectors | Shutterstock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-343" b="6160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0945" y="1168922"/>
            <a:ext cx="11294226" cy="4351338"/>
          </a:xfrm>
        </p:spPr>
        <p:txBody>
          <a:bodyPr/>
          <a:lstStyle/>
          <a:p>
            <a:pPr marL="0" indent="0" algn="ctr">
              <a:buNone/>
            </a:pPr>
            <a:r>
              <a:rPr lang="sr-Cyrl-BA" sz="4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СРПСКИ ЈЕЗИК</a:t>
            </a:r>
            <a:endParaRPr lang="sr-Latn-BA" sz="45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sr-Latn-BA" sz="45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sr-Cyrl-BA" sz="3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КУЛТУРА ИЗРАЖАВАЊА</a:t>
            </a:r>
            <a:endParaRPr lang="sr-Latn-BA" sz="3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85364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45000">
              <a:schemeClr val="accent1">
                <a:lumMod val="45000"/>
                <a:lumOff val="55000"/>
              </a:schemeClr>
            </a:gs>
            <a:gs pos="75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8061" y="429859"/>
            <a:ext cx="3017473" cy="2159648"/>
          </a:xfrm>
          <a:prstGeom prst="rect">
            <a:avLst/>
          </a:prstGeom>
          <a:effectLst>
            <a:softEdge rad="1143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54734" y="759828"/>
            <a:ext cx="3270476" cy="2179009"/>
          </a:xfrm>
          <a:prstGeom prst="rect">
            <a:avLst/>
          </a:prstGeom>
          <a:effectLst>
            <a:softEdge rad="1143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89529" y="2955068"/>
            <a:ext cx="3058194" cy="2070397"/>
          </a:xfrm>
          <a:prstGeom prst="rect">
            <a:avLst/>
          </a:prstGeom>
          <a:effectLst>
            <a:softEdge rad="1143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6906" y="4681184"/>
            <a:ext cx="3915746" cy="1957873"/>
          </a:xfrm>
          <a:prstGeom prst="rect">
            <a:avLst/>
          </a:prstGeom>
          <a:effectLst>
            <a:softEdge rad="1143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679518" y="2721564"/>
            <a:ext cx="2836029" cy="1887248"/>
          </a:xfrm>
          <a:prstGeom prst="rect">
            <a:avLst/>
          </a:prstGeom>
          <a:effectLst>
            <a:softEdge rad="11430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02166" y="614158"/>
            <a:ext cx="3154241" cy="2045328"/>
          </a:xfrm>
          <a:prstGeom prst="rect">
            <a:avLst/>
          </a:prstGeom>
          <a:effectLst>
            <a:softEdge rad="114300"/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40745" y="5041696"/>
            <a:ext cx="3023755" cy="1847850"/>
          </a:xfrm>
          <a:prstGeom prst="rect">
            <a:avLst/>
          </a:prstGeom>
          <a:effectLst>
            <a:softEdge rad="114300"/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7579" y="2667601"/>
            <a:ext cx="2070155" cy="2005198"/>
          </a:xfrm>
          <a:prstGeom prst="rect">
            <a:avLst/>
          </a:prstGeom>
          <a:effectLst>
            <a:softEdge rad="114300"/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94975" y="4672799"/>
            <a:ext cx="3053208" cy="2159509"/>
          </a:xfrm>
          <a:prstGeom prst="rect">
            <a:avLst/>
          </a:prstGeom>
          <a:effectLst>
            <a:softEdge rad="114300"/>
          </a:effectLst>
        </p:spPr>
      </p:pic>
    </p:spTree>
    <p:extLst>
      <p:ext uri="{BB962C8B-B14F-4D97-AF65-F5344CB8AC3E}">
        <p14:creationId xmlns:p14="http://schemas.microsoft.com/office/powerpoint/2010/main" xmlns="" val="3389461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Cartoon happy kids reading a book Royalty Free Vector Image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38" t="11936" r="-479" b="10953"/>
          <a:stretch/>
        </p:blipFill>
        <p:spPr bwMode="auto">
          <a:xfrm>
            <a:off x="6478860" y="5066522"/>
            <a:ext cx="2974185" cy="1791478"/>
          </a:xfrm>
          <a:prstGeom prst="rect">
            <a:avLst/>
          </a:prstGeom>
          <a:noFill/>
          <a:effectLst>
            <a:softEdge rad="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Cloud Callout 15"/>
          <p:cNvSpPr/>
          <p:nvPr/>
        </p:nvSpPr>
        <p:spPr>
          <a:xfrm>
            <a:off x="224444" y="3961424"/>
            <a:ext cx="6159422" cy="2182075"/>
          </a:xfrm>
          <a:prstGeom prst="cloudCallout">
            <a:avLst>
              <a:gd name="adj1" fmla="val 52204"/>
              <a:gd name="adj2" fmla="val 34480"/>
            </a:avLst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BA"/>
          </a:p>
        </p:txBody>
      </p:sp>
      <p:sp>
        <p:nvSpPr>
          <p:cNvPr id="14" name="Cloud Callout 13"/>
          <p:cNvSpPr/>
          <p:nvPr/>
        </p:nvSpPr>
        <p:spPr>
          <a:xfrm>
            <a:off x="613849" y="1524170"/>
            <a:ext cx="6383866" cy="2182075"/>
          </a:xfrm>
          <a:prstGeom prst="cloudCallout">
            <a:avLst>
              <a:gd name="adj1" fmla="val 58552"/>
              <a:gd name="adj2" fmla="val 109974"/>
            </a:avLst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0611" y="498762"/>
            <a:ext cx="11576858" cy="698271"/>
          </a:xfrm>
        </p:spPr>
        <p:txBody>
          <a:bodyPr/>
          <a:lstStyle/>
          <a:p>
            <a:pPr marL="0" indent="0">
              <a:buNone/>
            </a:pPr>
            <a:r>
              <a:rPr lang="sr-Cyrl-BA" sz="3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	</a:t>
            </a:r>
            <a:r>
              <a:rPr lang="sr-Cyrl-BA" sz="38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ОПИСИВАЊЕ</a:t>
            </a:r>
            <a:endParaRPr lang="sr-Cyrl-BA" sz="3200" b="1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Cloud Callout 7"/>
          <p:cNvSpPr/>
          <p:nvPr/>
        </p:nvSpPr>
        <p:spPr>
          <a:xfrm>
            <a:off x="7209672" y="1226706"/>
            <a:ext cx="4924137" cy="2734718"/>
          </a:xfrm>
          <a:prstGeom prst="cloudCallout">
            <a:avLst>
              <a:gd name="adj1" fmla="val -15048"/>
              <a:gd name="adj2" fmla="val 84476"/>
            </a:avLst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BA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1241829" y="1852174"/>
            <a:ext cx="6026034" cy="13002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sr-Cyrl-BA" sz="3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Описивати нешто значи </a:t>
            </a:r>
            <a:endParaRPr lang="sr-Latn-BA" sz="30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sr-Cyrl-BA" sz="3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ријечима сликовно приказати.</a:t>
            </a:r>
            <a:endParaRPr lang="sr-Cyrl-BA" sz="3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7701942" y="1746712"/>
            <a:ext cx="4431867" cy="16947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sr-Cyrl-BA" sz="3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Описивати можемо све: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sr-Cyrl-BA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sr-Cyrl-BA" sz="3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рироду, бића, портрете, предмете, слике...</a:t>
            </a:r>
            <a:endParaRPr lang="sr-Cyrl-BA" sz="3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883716" y="4306597"/>
            <a:ext cx="4616434" cy="14917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sr-Cyrl-BA" sz="3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Пажљиво посматрамо, слушамо, миришемо, додирујемо па описујемо.</a:t>
            </a:r>
            <a:endParaRPr lang="sr-Cyrl-BA" sz="3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43059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5820" y="1247135"/>
            <a:ext cx="11381792" cy="561087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sr-Cyrl-BA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     ОПИСИВАЊЕ БИЋА (ЖИВОТИЊЕ)</a:t>
            </a:r>
          </a:p>
          <a:p>
            <a:pPr marL="0" indent="0">
              <a:buNone/>
            </a:pPr>
            <a:endParaRPr lang="sr-Cyrl-BA" sz="32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sr-Cyrl-BA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току описивања животиње обрати пажњу на сљедеће:</a:t>
            </a:r>
          </a:p>
          <a:p>
            <a:pPr marL="0" indent="0">
              <a:buNone/>
            </a:pPr>
            <a:r>
              <a:rPr lang="sr-Cyrl-BA" sz="15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marL="0" indent="0">
              <a:buNone/>
            </a:pPr>
            <a:r>
              <a:rPr lang="sr-Cyrl-BA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sr-Cyrl-BA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изабери животињу коју ћеш да описујеш,</a:t>
            </a:r>
          </a:p>
          <a:p>
            <a:pPr marL="0" indent="0">
              <a:buNone/>
            </a:pPr>
            <a:r>
              <a:rPr lang="sr-Cyrl-BA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sr-Cyrl-BA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опиши свој доживљај те животиње,</a:t>
            </a:r>
          </a:p>
          <a:p>
            <a:pPr marL="0" indent="0">
              <a:buNone/>
            </a:pPr>
            <a:r>
              <a:rPr lang="sr-Cyrl-BA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sr-Cyrl-BA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шта те посебно веже за њу,</a:t>
            </a:r>
          </a:p>
          <a:p>
            <a:pPr marL="0" indent="0">
              <a:buNone/>
            </a:pPr>
            <a:r>
              <a:rPr lang="sr-Cyrl-BA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sr-Cyrl-BA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гдје живи, чиме се храни,</a:t>
            </a:r>
          </a:p>
        </p:txBody>
      </p:sp>
      <p:pic>
        <p:nvPicPr>
          <p:cNvPr id="6" name="Picture 2" descr="Royalty-Free Pen Paper Brown Eyes Young Happy Stock Images, Photos ...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228" b="7092"/>
          <a:stretch/>
        </p:blipFill>
        <p:spPr bwMode="auto">
          <a:xfrm>
            <a:off x="8798018" y="4217437"/>
            <a:ext cx="3393983" cy="2640564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22158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11025"/>
            <a:ext cx="121920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r-Cyrl-BA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sr-Cyrl-BA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опиши изглед и појединости на животињи: глава, </a:t>
            </a:r>
          </a:p>
          <a:p>
            <a:pPr marL="0" indent="0">
              <a:buNone/>
            </a:pPr>
            <a:r>
              <a:rPr lang="sr-Cyrl-BA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</a:t>
            </a:r>
            <a:r>
              <a:rPr lang="sr-Cyrl-BA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очи, уши, ноге итд.,</a:t>
            </a:r>
          </a:p>
          <a:p>
            <a:pPr marL="0" indent="0">
              <a:buNone/>
            </a:pPr>
            <a:r>
              <a:rPr lang="sr-Cyrl-BA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sr-Cyrl-BA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какав је њен однос према другим животињама,</a:t>
            </a:r>
          </a:p>
          <a:p>
            <a:pPr marL="0" indent="0">
              <a:buNone/>
            </a:pPr>
            <a:r>
              <a:rPr lang="sr-Cyrl-BA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sr-Cyrl-BA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опиши начин чувања,</a:t>
            </a:r>
          </a:p>
          <a:p>
            <a:pPr marL="0" indent="0">
              <a:buNone/>
            </a:pPr>
            <a:r>
              <a:rPr lang="sr-Cyrl-BA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sr-Cyrl-BA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зашто си изабрао/ла ту животињу?</a:t>
            </a:r>
            <a:endParaRPr lang="sr-Latn-BA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" descr="Royalty-Free Pen Paper Brown Eyes Young Happy Stock Images, Photos ...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228" b="7092"/>
          <a:stretch/>
        </p:blipFill>
        <p:spPr bwMode="auto">
          <a:xfrm>
            <a:off x="8798018" y="4217437"/>
            <a:ext cx="3393983" cy="2640564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75756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379308" y="1695003"/>
            <a:ext cx="7091263" cy="334353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r-Cyrl-BA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току описивања пази и на:</a:t>
            </a:r>
          </a:p>
          <a:p>
            <a:pPr marL="0" indent="0">
              <a:buNone/>
            </a:pPr>
            <a:endParaRPr lang="sr-Cyrl-BA" sz="15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sr-Cyrl-BA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BA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уводни, главни и завршни дио,</a:t>
            </a:r>
          </a:p>
          <a:p>
            <a:pPr marL="0" indent="0">
              <a:buNone/>
            </a:pPr>
            <a:r>
              <a:rPr lang="sr-Cyrl-BA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BA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смисао реченица,</a:t>
            </a:r>
          </a:p>
          <a:p>
            <a:pPr marL="0" indent="0">
              <a:buNone/>
            </a:pPr>
            <a:r>
              <a:rPr lang="sr-Cyrl-BA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BA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уредност писања.</a:t>
            </a:r>
            <a:endParaRPr lang="sr-Cyrl-BA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2" descr="Royalty-Free Pen Paper Brown Eyes Young Happy Stock Images, Photos ...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228" b="7092"/>
          <a:stretch/>
        </p:blipFill>
        <p:spPr bwMode="auto">
          <a:xfrm>
            <a:off x="8798018" y="4217437"/>
            <a:ext cx="3393983" cy="2640564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10177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scontent.fbeg5-1.fna.fbcdn.net/v/t1.15752-9/93842506_251957739309333_5897602336406110208_n.jpg?_nc_cat=111&amp;_nc_sid=b96e70&amp;_nc_ohc=rvM6MhyNPAcAX8Lkrb4&amp;_nc_ht=scontent.fbeg5-1.fna&amp;oh=9d8190c1694651d5b1ad6080ebac7cc1&amp;oe=5EBFEE46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905" t="7347" r="6205" b="2649"/>
          <a:stretch/>
        </p:blipFill>
        <p:spPr bwMode="auto">
          <a:xfrm>
            <a:off x="2709949" y="0"/>
            <a:ext cx="604335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196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scontent.fbeg5-1.fna.fbcdn.net/v/t1.15752-9/93269806_678462169574481_773512331425480704_n.jpg?_nc_cat=102&amp;_nc_sid=b96e70&amp;_nc_ohc=NRoN65Bk4NYAX8klKYw&amp;_nc_ht=scontent.fbeg5-1.fna&amp;oh=fb7d199eb42565e032e8b8e490193092&amp;oe=5EBE1D37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533" t="16098" r="-58" b="1"/>
          <a:stretch/>
        </p:blipFill>
        <p:spPr bwMode="auto">
          <a:xfrm>
            <a:off x="2793081" y="0"/>
            <a:ext cx="5660968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22636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16189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9516" y="2851266"/>
            <a:ext cx="10116589" cy="327521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sr-Cyrl-BA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Задатак за самосталан рад:</a:t>
            </a:r>
          </a:p>
          <a:p>
            <a:pPr marL="0" indent="0" algn="ctr">
              <a:buNone/>
            </a:pPr>
            <a:r>
              <a:rPr lang="sr-Cyrl-BA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Описати једну животињу</a:t>
            </a:r>
          </a:p>
          <a:p>
            <a:pPr marL="0" indent="0" algn="ctr">
              <a:buNone/>
            </a:pPr>
            <a:endParaRPr lang="sr-Cyrl-BA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sr-Cyrl-BA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МОЈА ОМИЉЕНА ЖИВОТИЊА</a:t>
            </a:r>
            <a:endParaRPr lang="sr-Latn-BA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03537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465</TotalTime>
  <Words>74</Words>
  <Application>Microsoft Office PowerPoint</Application>
  <PresentationFormat>Custom</PresentationFormat>
  <Paragraphs>31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Korisnik</dc:creator>
  <cp:lastModifiedBy>PC</cp:lastModifiedBy>
  <cp:revision>45</cp:revision>
  <dcterms:created xsi:type="dcterms:W3CDTF">2020-04-13T16:04:25Z</dcterms:created>
  <dcterms:modified xsi:type="dcterms:W3CDTF">2020-04-20T06:33:16Z</dcterms:modified>
</cp:coreProperties>
</file>