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599C-B506-4D2B-80C1-2526E1A1F02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C36A9-FB3A-4153-ABF4-B1B91D3490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599C-B506-4D2B-80C1-2526E1A1F02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36A9-FB3A-4153-ABF4-B1B91D349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599C-B506-4D2B-80C1-2526E1A1F02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36A9-FB3A-4153-ABF4-B1B91D349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599C-B506-4D2B-80C1-2526E1A1F02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36A9-FB3A-4153-ABF4-B1B91D349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599C-B506-4D2B-80C1-2526E1A1F02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36A9-FB3A-4153-ABF4-B1B91D3490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599C-B506-4D2B-80C1-2526E1A1F02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36A9-FB3A-4153-ABF4-B1B91D3490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599C-B506-4D2B-80C1-2526E1A1F02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36A9-FB3A-4153-ABF4-B1B91D3490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599C-B506-4D2B-80C1-2526E1A1F02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36A9-FB3A-4153-ABF4-B1B91D349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599C-B506-4D2B-80C1-2526E1A1F02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36A9-FB3A-4153-ABF4-B1B91D349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599C-B506-4D2B-80C1-2526E1A1F02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36A9-FB3A-4153-ABF4-B1B91D349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599C-B506-4D2B-80C1-2526E1A1F02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C36A9-FB3A-4153-ABF4-B1B91D3490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5D0599C-B506-4D2B-80C1-2526E1A1F02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E0C36A9-FB3A-4153-ABF4-B1B91D3490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67200"/>
          </a:xfrm>
        </p:spPr>
        <p:txBody>
          <a:bodyPr>
            <a:normAutofit/>
          </a:bodyPr>
          <a:lstStyle/>
          <a:p>
            <a:pPr algn="l"/>
            <a:r>
              <a:rPr lang="bs-Cyrl-BA" sz="4400" dirty="0" smtClean="0">
                <a:latin typeface="Arial" pitchFamily="34" charset="0"/>
                <a:cs typeface="Arial" pitchFamily="34" charset="0"/>
              </a:rPr>
              <a:t>СРПСКИ ЈЕЗИК</a:t>
            </a:r>
            <a:br>
              <a:rPr lang="bs-Cyrl-BA" sz="4400" dirty="0" smtClean="0">
                <a:latin typeface="Arial" pitchFamily="34" charset="0"/>
                <a:cs typeface="Arial" pitchFamily="34" charset="0"/>
              </a:rPr>
            </a:br>
            <a:r>
              <a:rPr lang="bs-Cyrl-BA" sz="4400" dirty="0" smtClean="0">
                <a:latin typeface="Arial" pitchFamily="34" charset="0"/>
                <a:cs typeface="Arial" pitchFamily="34" charset="0"/>
              </a:rPr>
              <a:t>Други разред</a:t>
            </a:r>
            <a:br>
              <a:rPr lang="bs-Cyrl-BA" sz="4400" dirty="0" smtClean="0">
                <a:latin typeface="Arial" pitchFamily="34" charset="0"/>
                <a:cs typeface="Arial" pitchFamily="34" charset="0"/>
              </a:rPr>
            </a:br>
            <a:r>
              <a:rPr lang="bs-Cyrl-BA" dirty="0"/>
              <a:t/>
            </a:r>
            <a:br>
              <a:rPr lang="bs-Cyrl-BA" dirty="0"/>
            </a:br>
            <a:r>
              <a:rPr lang="bs-Cyrl-BA" dirty="0" smtClean="0"/>
              <a:t/>
            </a:r>
            <a:br>
              <a:rPr lang="bs-Cyrl-BA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3618" y="2755612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sz="3200" dirty="0" smtClean="0">
                <a:latin typeface="Arial" pitchFamily="34" charset="0"/>
                <a:cs typeface="Arial" pitchFamily="34" charset="0"/>
              </a:rPr>
              <a:t>ВЈЕЖБА ИЗРАЖАЈНОГ ЧИТАЊА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886200"/>
            <a:ext cx="4267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b="1" dirty="0" smtClean="0">
                <a:latin typeface="Arial" pitchFamily="34" charset="0"/>
                <a:cs typeface="Arial" pitchFamily="34" charset="0"/>
              </a:rPr>
              <a:t>Зец и вук</a:t>
            </a:r>
          </a:p>
          <a:p>
            <a:r>
              <a:rPr lang="bs-Cyrl-BA" sz="3200" b="1" dirty="0" smtClean="0">
                <a:latin typeface="Arial" pitchFamily="34" charset="0"/>
                <a:cs typeface="Arial" pitchFamily="34" charset="0"/>
              </a:rPr>
              <a:t>Тома Славковић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38200"/>
            <a:ext cx="7271942" cy="5211763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2325562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7414798" cy="5364163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2032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762000"/>
          </a:xfrm>
        </p:spPr>
        <p:txBody>
          <a:bodyPr/>
          <a:lstStyle/>
          <a:p>
            <a:pPr algn="l"/>
            <a:r>
              <a:rPr lang="bs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ЗАДАЦИ ЗА </a:t>
            </a:r>
            <a:r>
              <a:rPr lang="bs-Cyrl-BA" sz="2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САМОСТАЛАН РАД: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bs-Cyrl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свеску напиши наслов и препиши правила за изражајно читање.</a:t>
            </a:r>
          </a:p>
          <a:p>
            <a:pPr marL="457200" indent="-457200">
              <a:buAutoNum type="arabicPeriod"/>
            </a:pPr>
            <a:r>
              <a:rPr lang="bs-Cyrl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Прочитај и ти изражајно причу „Зец и вук“ Томе Славковића</a:t>
            </a:r>
            <a:r>
              <a:rPr lang="bs-Cyrl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Почетница, страна 59.</a:t>
            </a:r>
            <a:endParaRPr lang="bs-Cyrl-BA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bs-Cyrl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Нацртај дио приче који ти се највише свидио.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4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75"/>
          <a:stretch/>
        </p:blipFill>
        <p:spPr>
          <a:xfrm>
            <a:off x="1676400" y="204126"/>
            <a:ext cx="5113008" cy="6453473"/>
          </a:xfrm>
        </p:spPr>
      </p:pic>
    </p:spTree>
    <p:extLst>
      <p:ext uri="{BB962C8B-B14F-4D97-AF65-F5344CB8AC3E}">
        <p14:creationId xmlns:p14="http://schemas.microsoft.com/office/powerpoint/2010/main" val="11245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bs-Cyrl-BA" sz="4800" dirty="0" smtClean="0">
                <a:latin typeface="Arial" pitchFamily="34" charset="0"/>
                <a:cs typeface="Arial" pitchFamily="34" charset="0"/>
              </a:rPr>
              <a:t>Зец и вук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На једној шумској стази сретну се вук и зец. Зец се усправи на задње ноге и рече вуку:</a:t>
            </a:r>
          </a:p>
          <a:p>
            <a:pPr>
              <a:buFontTx/>
              <a:buChar char="-"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Је ли момче, шта тражиш овде?</a:t>
            </a:r>
          </a:p>
          <a:p>
            <a:pPr marL="0" indent="0">
              <a:buNone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Вук се уплаши и поче муцати:</a:t>
            </a:r>
          </a:p>
          <a:p>
            <a:pPr marL="0" indent="0">
              <a:buNone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Ја... овај ... извините ...</a:t>
            </a:r>
          </a:p>
          <a:p>
            <a:pPr>
              <a:buFontTx/>
              <a:buChar char="-"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Ама шта ти мени „овај, онај“ ... Говори одмах или ћу ти ишчупати уши! – рече зец љутито.</a:t>
            </a:r>
          </a:p>
          <a:p>
            <a:pPr>
              <a:buFontTx/>
              <a:buChar char="-"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Пошао сам да тражим печурке за ручак – једва чујно рече вук.</a:t>
            </a:r>
          </a:p>
          <a:p>
            <a:pPr>
              <a:buFontTx/>
              <a:buChar char="-"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Јао мустро, знам ја тебе... Дај личну карту – нареди зец.</a:t>
            </a:r>
          </a:p>
          <a:p>
            <a:pPr marL="0" indent="0">
              <a:buNone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Вук се још више уплаши и поче муцати:</a:t>
            </a:r>
          </a:p>
          <a:p>
            <a:pPr marL="0" indent="0">
              <a:buNone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Немам, мајке ми!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0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имаш ли бар ђачку књижицу? – пита зец даље.</a:t>
            </a:r>
          </a:p>
          <a:p>
            <a:pPr>
              <a:buFontTx/>
              <a:buChar char="-"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Имао сам, часна реч, појео ми је пољски миш!</a:t>
            </a:r>
          </a:p>
          <a:p>
            <a:pPr>
              <a:buFontTx/>
              <a:buChar char="-"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Много лажеш, другар! – накостреши се зец. </a:t>
            </a:r>
          </a:p>
          <a:p>
            <a:pPr>
              <a:buFontTx/>
              <a:buChar char="-"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Јао, не лажем, школе ми! Немој ме појести, бићу добар! – молио је вук.</a:t>
            </a:r>
          </a:p>
          <a:p>
            <a:pPr marL="0" indent="0">
              <a:buNone/>
            </a:pPr>
            <a:r>
              <a:rPr lang="bs-Cyrl-BA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Зецу би жао, зато га мало повуче за уво и рече:</a:t>
            </a:r>
          </a:p>
          <a:p>
            <a:pPr>
              <a:buFontTx/>
              <a:buChar char="-"/>
            </a:pP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Бежи ми с очију и да те више нисам видео!</a:t>
            </a:r>
          </a:p>
          <a:p>
            <a:pPr marL="0" indent="0">
              <a:buNone/>
            </a:pPr>
            <a:r>
              <a:rPr lang="bs-Cyrl-BA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Срећан што је остао жив, вук наглавачке улете у један жбун и изгуби се у шуми.</a:t>
            </a:r>
          </a:p>
          <a:p>
            <a:pPr marL="0" indent="0">
              <a:buNone/>
            </a:pPr>
            <a:r>
              <a:rPr lang="bs-Cyrl-BA" dirty="0" smtClean="0"/>
              <a:t>                       </a:t>
            </a:r>
          </a:p>
          <a:p>
            <a:pPr marL="0" indent="0">
              <a:buNone/>
            </a:pPr>
            <a:r>
              <a:rPr lang="bs-Cyrl-BA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Тома Славковић</a:t>
            </a:r>
            <a:endParaRPr lang="bs-Cyrl-BA" sz="3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89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bs-Cyrl-BA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Правила изражајног читања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Cyrl-BA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Јасно изговарамо сваку ријеч тако да се чују сви гласови.</a:t>
            </a:r>
          </a:p>
          <a:p>
            <a:pPr marL="0" indent="0">
              <a:buNone/>
            </a:pPr>
            <a:endParaRPr lang="bs-Cyrl-BA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bs-Cyrl-BA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Неке дијелове изговарамо тише, а неке гласније, неке брже, а неке спорије.</a:t>
            </a:r>
          </a:p>
          <a:p>
            <a:pPr marL="0" indent="0">
              <a:buNone/>
            </a:pPr>
            <a:r>
              <a:rPr lang="bs-Cyrl-BA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То зависи од осјећања приказаних у тексту.</a:t>
            </a:r>
          </a:p>
          <a:p>
            <a:pPr marL="0" indent="0">
              <a:buNone/>
            </a:pPr>
            <a:endParaRPr lang="bs-Cyrl-BA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bs-Cyrl-BA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Поштуј</a:t>
            </a:r>
            <a:r>
              <a:rPr lang="bs-Cyrl-BA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</a:t>
            </a:r>
            <a:r>
              <a:rPr lang="bs-Cyrl-BA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знакове интерпункције (. , !, ? :). Поред сваког знака правимо краћу или дужу паузу.</a:t>
            </a:r>
          </a:p>
          <a:p>
            <a:endParaRPr lang="bs-Cyrl-BA" dirty="0" smtClean="0"/>
          </a:p>
          <a:p>
            <a:endParaRPr lang="bs-Cyrl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1999"/>
            <a:ext cx="7696200" cy="5632631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8645346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7793459" cy="5715000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99998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7776298" cy="5638800"/>
          </a:xfrm>
        </p:spPr>
      </p:pic>
    </p:spTree>
    <p:extLst>
      <p:ext uri="{BB962C8B-B14F-4D97-AF65-F5344CB8AC3E}">
        <p14:creationId xmlns:p14="http://schemas.microsoft.com/office/powerpoint/2010/main" val="3160250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38200"/>
            <a:ext cx="7250925" cy="5135563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2562295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7513211" cy="5334000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2590212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95</TotalTime>
  <Words>322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СРПСКИ ЈЕЗИК Други разред   </vt:lpstr>
      <vt:lpstr>Зец и вук</vt:lpstr>
      <vt:lpstr>PowerPoint Presentation</vt:lpstr>
      <vt:lpstr>Правила изражајног читања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ЗАДАЦИ ЗА САМОСТАЛАН РАД: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Други разред</dc:title>
  <dc:creator>HP</dc:creator>
  <cp:lastModifiedBy>HP</cp:lastModifiedBy>
  <cp:revision>11</cp:revision>
  <dcterms:created xsi:type="dcterms:W3CDTF">2020-03-25T11:20:03Z</dcterms:created>
  <dcterms:modified xsi:type="dcterms:W3CDTF">2020-03-25T15:16:38Z</dcterms:modified>
</cp:coreProperties>
</file>