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7" r:id="rId3"/>
    <p:sldId id="256" r:id="rId4"/>
    <p:sldId id="257" r:id="rId5"/>
    <p:sldId id="258" r:id="rId6"/>
    <p:sldId id="259" r:id="rId7"/>
    <p:sldId id="260" r:id="rId8"/>
    <p:sldId id="266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D62D77-4F79-43DA-9912-A14CE4B63EC1}">
          <p14:sldIdLst>
            <p14:sldId id="267"/>
            <p14:sldId id="256"/>
            <p14:sldId id="257"/>
            <p14:sldId id="258"/>
            <p14:sldId id="259"/>
            <p14:sldId id="260"/>
            <p14:sldId id="266"/>
          </p14:sldIdLst>
        </p14:section>
        <p14:section name="Untitled Section" id="{F6164DA5-170B-4949-B025-79838726D773}">
          <p14:sldIdLst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ja" initials="S" lastIdx="5" clrIdx="0">
    <p:extLst>
      <p:ext uri="{19B8F6BF-5375-455C-9EA6-DF929625EA0E}">
        <p15:presenceInfo xmlns:p15="http://schemas.microsoft.com/office/powerpoint/2012/main" userId="Son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212"/>
    <a:srgbClr val="8F5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65968" autoAdjust="0"/>
  </p:normalViewPr>
  <p:slideViewPr>
    <p:cSldViewPr snapToGrid="0">
      <p:cViewPr varScale="1">
        <p:scale>
          <a:sx n="48" d="100"/>
          <a:sy n="48" d="100"/>
        </p:scale>
        <p:origin x="1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E2F40-680C-484D-A34F-34D2443F6BA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B62C0-D137-4EA4-BE08-76B5138C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7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sz="1400" b="1" dirty="0"/>
              <a:t>What is this? </a:t>
            </a:r>
            <a:r>
              <a:rPr lang="en-US" sz="1400" b="1" dirty="0"/>
              <a:t>It`s a</a:t>
            </a:r>
            <a:r>
              <a:rPr lang="bs-Latn-BA" sz="1400" b="1" dirty="0"/>
              <a:t> bookstore.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62C0-D137-4EA4-BE08-76B5138C7A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8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Have a nice 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62C0-D137-4EA4-BE08-76B5138C7A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What is this? </a:t>
            </a:r>
            <a:r>
              <a:rPr lang="en-US" b="1" dirty="0"/>
              <a:t>It`s a</a:t>
            </a:r>
            <a:r>
              <a:rPr lang="bs-Latn-BA" b="1" dirty="0"/>
              <a:t> street.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62C0-D137-4EA4-BE08-76B5138C7A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What is this? </a:t>
            </a:r>
            <a:r>
              <a:rPr lang="en-US" b="1" dirty="0"/>
              <a:t>It`s a</a:t>
            </a:r>
            <a:r>
              <a:rPr lang="bs-Latn-BA" b="1" dirty="0"/>
              <a:t> supermarket.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62C0-D137-4EA4-BE08-76B5138C7A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7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sz="1400" b="1" dirty="0"/>
              <a:t>What is this? </a:t>
            </a:r>
            <a:r>
              <a:rPr lang="en-US" sz="1400" b="1" dirty="0"/>
              <a:t>It`s a</a:t>
            </a:r>
            <a:r>
              <a:rPr lang="bs-Latn-BA" sz="1400" b="1" dirty="0"/>
              <a:t> park.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62C0-D137-4EA4-BE08-76B5138C7A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8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What is this? It is a city.</a:t>
            </a:r>
          </a:p>
          <a:p>
            <a:r>
              <a:rPr lang="bs-Latn-BA" b="1" dirty="0"/>
              <a:t>What city is this? It is Banjaluka.</a:t>
            </a:r>
          </a:p>
          <a:p>
            <a:r>
              <a:rPr lang="bs-Latn-BA" b="1" dirty="0"/>
              <a:t>Where is Banjaluka? Banjaluka is in the Republic of Srpska.</a:t>
            </a:r>
          </a:p>
          <a:p>
            <a:r>
              <a:rPr lang="bs-Latn-BA" b="1" dirty="0"/>
              <a:t>Are there many cars in Banjaluka? Yes, there are.</a:t>
            </a:r>
          </a:p>
          <a:p>
            <a:r>
              <a:rPr lang="bs-Latn-BA" b="1" dirty="0"/>
              <a:t>Is there a park in Banjaluka? Yes, there is.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62C0-D137-4EA4-BE08-76B5138C7A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82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 smtClean="0"/>
              <a:t>Marko</a:t>
            </a:r>
            <a:r>
              <a:rPr lang="bs-Latn-BA" b="1" baseline="0" dirty="0" smtClean="0"/>
              <a:t> wants to buy some sweets.</a:t>
            </a:r>
          </a:p>
          <a:p>
            <a:r>
              <a:rPr lang="bs-Latn-BA" b="1" baseline="0" dirty="0" smtClean="0"/>
              <a:t>E</a:t>
            </a:r>
            <a:r>
              <a:rPr lang="bs-Latn-BA" b="1" dirty="0" smtClean="0"/>
              <a:t>xcuse </a:t>
            </a:r>
            <a:r>
              <a:rPr lang="bs-Latn-BA" b="1" dirty="0"/>
              <a:t>me, where is the supermarket?</a:t>
            </a:r>
          </a:p>
          <a:p>
            <a:r>
              <a:rPr lang="bs-Latn-BA" b="1" dirty="0"/>
              <a:t>It</a:t>
            </a:r>
            <a:r>
              <a:rPr lang="en-US" b="1" dirty="0"/>
              <a:t>`s across the street.</a:t>
            </a:r>
          </a:p>
          <a:p>
            <a:r>
              <a:rPr lang="en-US" b="1" dirty="0"/>
              <a:t>Thank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62C0-D137-4EA4-BE08-76B5138C7A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7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address is 19, Sremska street.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your address? </a:t>
            </a:r>
            <a:endParaRPr lang="bs-Latn-B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it number 19? Is it number 20?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62C0-D137-4EA4-BE08-76B5138C7A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1200" b="1" kern="1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Let‘s count from 1-20</a:t>
            </a:r>
            <a:r>
              <a:rPr lang="bs-Latn-BA" sz="1200" b="1" kern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. What colour is number 3? It‘s yellow.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1200" b="1" kern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What colour is number 5? Blue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1200" b="1" kern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What colour is number 13? Red...</a:t>
            </a:r>
            <a:endParaRPr lang="en-US" sz="1200" kern="12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62C0-D137-4EA4-BE08-76B5138C7A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1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62C0-D137-4EA4-BE08-76B5138C7A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0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6400-7A41-4E91-8156-83AB29E93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DBFCB-BECE-4AB4-9820-365D51A8A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B8C87-41FC-40CC-BDB4-09152F87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5F524-1759-4964-926F-C67D9B4B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94532-DB72-4559-9697-0D9561D2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4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3876-3B99-4F53-8CA9-11105C9F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8713E-D043-4822-84DF-3C1E9109A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A1BB-25BD-4C23-AB0B-4ED1540A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45E5-9B39-49E7-975B-A29AB34A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A35FB-F800-4ED5-A726-214A5785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ACA33-6A7F-4E0F-B29C-87EFBA76E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91BB1-85B6-41CE-8FE6-DC1D6F2D6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3CE14-52B2-499B-86C8-9020A1B6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289BD-0B26-4F20-B187-958CEAA20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75FB-4EE7-44B8-B2A0-D14134C2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12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8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6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0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3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14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34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7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C780-80FA-457B-AB35-9E942120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5AFE8-6414-4C62-BD7F-936AC241E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0B551-2741-4B2D-AEC4-29C95902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E1AF6-DED8-405F-B0F5-C01CC1B3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DE576-3338-4A3F-A815-0F7B144F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8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82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51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8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F98F-186B-467A-9710-571C046C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D52F6-58DC-4A2F-B7EB-3CB4ED5DD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9CD62-EFF4-42AE-B87A-05FF44AA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72FC1-15FC-40C0-994C-A1BBBAAA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85D63-54F2-4773-83EC-C8D8E56D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8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4A42-7DE9-4B26-BB6E-FA252290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484A-8CC4-47F7-B653-2AD98E2CC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201D0-E5D8-4C1D-BF4C-AC2D387B4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BE0F0-9BFF-4E7C-A8C5-69F37ECE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CAB61-E13C-455B-A0AB-43BBEB70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615D6-827B-4272-9BB6-32F40750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4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D339-1DDE-4110-B396-DF9826A1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DC034-FF11-4BA8-8D0D-336078D8B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7176B-0EE2-4191-846A-5F0315543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F75B4-80D5-45F8-B144-3434EE6CA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2C75A-EE6D-477C-BB95-9DC712DB4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3B6CF3-B411-489C-BC0D-CCC3E57D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34FC6-F841-46AB-87E3-7CB0870F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2FDEE-6032-448A-B692-39E40843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1771-E929-42B6-89E0-E98F8420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88ECE-1899-4936-A2C1-A63D2F47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67EC1-DDE8-44AE-8DEF-2BA90BF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6154-CA63-42E6-A693-BC57C638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BFFF2-9666-4B7B-B26D-D08946A8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FCC97-0EE0-4124-87C4-515934FE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6FBF0-05DB-4688-A379-3129D157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0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1009-CAE9-4479-80D6-2E3458D8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14A0A-082D-4A5C-BDF1-39CF79FA6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220D2-169C-45AD-9E2D-AE95E2633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A2D78-E826-4E62-BF52-408A36CA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DA2ED-D52A-4FF1-9CDA-D662340D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4B61D-9AD6-4694-9B11-8A769D40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708C-2F42-4C5B-B2B4-73DA2142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A8AF09-52A4-472F-8E84-E1B1AE432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2CAD5-24ED-414F-83C0-6724FCF1A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CC7E2-EA56-45DB-A636-33FDD55E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16AD8-03FA-48E2-B30A-0886267B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0D392-6542-4B84-9F1F-BB17B309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1F823B-E65A-4431-AC96-42400A90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0F7F5-DAE1-4986-97E0-AF3228488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D1F4C-43B6-49A3-BD06-0A47024E4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2C2B2-C09E-4A27-98A5-4FB2EF372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5F581-D7A4-4CCB-8074-DEDDC56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8C5B1-C1E1-4F47-8920-DA243E7BDFC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7125-8CFD-4664-B095-6EFD1BA8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0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878" y="225977"/>
            <a:ext cx="7093225" cy="1165501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tx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REVISION  5</a:t>
            </a:r>
            <a:r>
              <a:rPr lang="sr-Latn-BA" sz="8800" b="1" dirty="0" smtClean="0">
                <a:solidFill>
                  <a:schemeClr val="tx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.5 – 5.6</a:t>
            </a:r>
            <a:endParaRPr lang="en-US" sz="8800" b="1" dirty="0">
              <a:solidFill>
                <a:schemeClr val="tx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57" y="1689652"/>
            <a:ext cx="860728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5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DE5C-5775-4BB4-B0FE-1F144077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s-Latn-BA" b="1" dirty="0">
                <a:solidFill>
                  <a:schemeClr val="bg1">
                    <a:lumMod val="95000"/>
                  </a:schemeClr>
                </a:solidFill>
              </a:rPr>
              <a:t>Homework:</a:t>
            </a:r>
            <a:br>
              <a:rPr lang="bs-Latn-BA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bs-Latn-BA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bs-Latn-BA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bs-Latn-BA" b="1" dirty="0">
                <a:solidFill>
                  <a:schemeClr val="bg1">
                    <a:lumMod val="95000"/>
                  </a:schemeClr>
                </a:solidFill>
              </a:rPr>
              <a:t>workbook, page 50, color and say the numbers</a:t>
            </a:r>
            <a:r>
              <a:rPr lang="bs-Cyrl-BA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bs-Latn-BA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bs-Latn-BA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bs-Latn-BA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bs-Latn-BA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bs-Cyrl-BA" b="1" dirty="0">
                <a:solidFill>
                  <a:schemeClr val="bg1">
                    <a:lumMod val="95000"/>
                  </a:schemeClr>
                </a:solidFill>
              </a:rPr>
              <a:t>Задаћа:</a:t>
            </a:r>
            <a:br>
              <a:rPr lang="bs-Cyrl-BA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bs-Cyrl-BA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bs-Cyrl-BA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bs-Cyrl-BA" b="1" dirty="0">
                <a:solidFill>
                  <a:schemeClr val="bg1">
                    <a:lumMod val="95000"/>
                  </a:schemeClr>
                </a:solidFill>
              </a:rPr>
              <a:t>Радна свеска, 50. страница, обојити и изговорити бројеве.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4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76" y="152813"/>
            <a:ext cx="6880363" cy="61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2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03" y="857456"/>
            <a:ext cx="6293944" cy="52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16" y="822048"/>
            <a:ext cx="7754713" cy="49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0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9"/>
          <a:stretch/>
        </p:blipFill>
        <p:spPr>
          <a:xfrm>
            <a:off x="911499" y="840477"/>
            <a:ext cx="10467133" cy="51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30" y="587403"/>
            <a:ext cx="9170505" cy="56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9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CAE327-8FA8-491D-80DC-D321D2DF7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372644"/>
            <a:ext cx="11324492" cy="61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2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38612F-A3DA-4800-BE27-57EEA27CF2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31041" r="38931" b="38228"/>
          <a:stretch/>
        </p:blipFill>
        <p:spPr>
          <a:xfrm>
            <a:off x="1246480" y="0"/>
            <a:ext cx="9102389" cy="6348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C341B7-BE66-4997-8E84-D5C594D51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4430" r="27327" b="6329"/>
          <a:stretch/>
        </p:blipFill>
        <p:spPr>
          <a:xfrm flipH="1">
            <a:off x="8819320" y="5638982"/>
            <a:ext cx="706519" cy="1082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8DD8D3-042F-4BE4-9E7D-1FD03AAB10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t="3583" r="33033" b="944"/>
          <a:stretch/>
        </p:blipFill>
        <p:spPr>
          <a:xfrm>
            <a:off x="9608110" y="5419761"/>
            <a:ext cx="641765" cy="1358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87099" y="1789045"/>
            <a:ext cx="1534588" cy="338554"/>
          </a:xfrm>
          <a:prstGeom prst="rect">
            <a:avLst/>
          </a:prstGeom>
          <a:solidFill>
            <a:srgbClr val="D43212"/>
          </a:solidFill>
        </p:spPr>
        <p:txBody>
          <a:bodyPr wrap="square" rtlCol="0">
            <a:spAutoFit/>
          </a:bodyPr>
          <a:lstStyle/>
          <a:p>
            <a:r>
              <a:rPr lang="sr-Latn-BA" sz="1600" b="1" dirty="0" smtClean="0"/>
              <a:t>SUPERMARKET</a:t>
            </a:r>
            <a:endParaRPr lang="en-US" sz="1600" b="1" dirty="0"/>
          </a:p>
        </p:txBody>
      </p:sp>
      <p:sp>
        <p:nvSpPr>
          <p:cNvPr id="4" name="Up Arrow 3"/>
          <p:cNvSpPr/>
          <p:nvPr/>
        </p:nvSpPr>
        <p:spPr>
          <a:xfrm rot="21189361">
            <a:off x="8783295" y="3768856"/>
            <a:ext cx="954156" cy="1599753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68" y="349732"/>
            <a:ext cx="5951676" cy="5951676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735496" y="2684910"/>
            <a:ext cx="2146852" cy="1013791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600" b="1" dirty="0" smtClean="0">
                <a:solidFill>
                  <a:schemeClr val="accent6">
                    <a:lumMod val="50000"/>
                  </a:schemeClr>
                </a:solidFill>
              </a:rPr>
              <a:t>Sremska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0504" y="3717235"/>
            <a:ext cx="79513" cy="2425148"/>
          </a:xfrm>
          <a:prstGeom prst="rect">
            <a:avLst/>
          </a:prstGeom>
          <a:solidFill>
            <a:srgbClr val="8F551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30580" y="3325570"/>
            <a:ext cx="926051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sr-Latn-BA" sz="4800" b="1" dirty="0" smtClean="0">
                <a:latin typeface="Berlin Sans FB Demi" panose="020E0802020502020306" pitchFamily="34" charset="0"/>
              </a:rPr>
              <a:t>19</a:t>
            </a:r>
            <a:endParaRPr lang="en-US" sz="48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1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85" y="129209"/>
            <a:ext cx="5123158" cy="659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9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rgbClr val="608F3D"/>
      </a:lt1>
      <a:dk2>
        <a:srgbClr val="689B44"/>
      </a:dk2>
      <a:lt2>
        <a:srgbClr val="9DC87E"/>
      </a:lt2>
      <a:accent1>
        <a:srgbClr val="608F3D"/>
      </a:accent1>
      <a:accent2>
        <a:srgbClr val="BEDAA9"/>
      </a:accent2>
      <a:accent3>
        <a:srgbClr val="DEECD4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187</Words>
  <Application>Microsoft Office PowerPoint</Application>
  <PresentationFormat>Widescreen</PresentationFormat>
  <Paragraphs>35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Arabic Typesetting</vt:lpstr>
      <vt:lpstr>Arial</vt:lpstr>
      <vt:lpstr>Berlin Sans FB Demi</vt:lpstr>
      <vt:lpstr>Calibri</vt:lpstr>
      <vt:lpstr>Calibri Light</vt:lpstr>
      <vt:lpstr>Office Theme</vt:lpstr>
      <vt:lpstr>1_Office Theme</vt:lpstr>
      <vt:lpstr>REVISION  5.5 – 5.6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Homework:  workbook, page 50, color and say the numbers.  Задаћа:  Радна свеска, 50. страница, обојити и изговорити бројеве.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</dc:creator>
  <cp:lastModifiedBy>Nina</cp:lastModifiedBy>
  <cp:revision>23</cp:revision>
  <dcterms:created xsi:type="dcterms:W3CDTF">2020-04-22T14:27:24Z</dcterms:created>
  <dcterms:modified xsi:type="dcterms:W3CDTF">2020-04-23T22:42:34Z</dcterms:modified>
</cp:coreProperties>
</file>