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2" r:id="rId6"/>
    <p:sldId id="260" r:id="rId7"/>
    <p:sldId id="261" r:id="rId8"/>
  </p:sldIdLst>
  <p:sldSz cx="12192000" cy="6858000"/>
  <p:notesSz cx="6858000" cy="9144000"/>
  <p:defaultTextStyle>
    <a:defPPr>
      <a:defRPr lang="sr-Latn-R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lvl1pPr>
              <a:defRPr/>
            </a:lvl1pPr>
          </a:lstStyle>
          <a:p>
            <a:pPr>
              <a:defRPr/>
            </a:pPr>
            <a:fld id="{DACCF23B-8D8B-4C08-B168-108746185957}" type="datetimeFigureOut">
              <a:rPr lang="sr-Latn-RS"/>
              <a:pPr>
                <a:defRPr/>
              </a:pPr>
              <a:t>9.5.2020.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8A4B1003-7DCB-4A2C-AC70-62D25E367D9B}" type="slidenum">
              <a:rPr lang="sr-Latn-RS"/>
              <a:pPr>
                <a:defRPr/>
              </a:pPr>
              <a:t>‹#›</a:t>
            </a:fld>
            <a:endParaRPr lang="sr-Latn-RS"/>
          </a:p>
        </p:txBody>
      </p:sp>
    </p:spTree>
    <p:extLst>
      <p:ext uri="{BB962C8B-B14F-4D97-AF65-F5344CB8AC3E}">
        <p14:creationId xmlns:p14="http://schemas.microsoft.com/office/powerpoint/2010/main" val="65737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pPr>
              <a:defRPr/>
            </a:pPr>
            <a:fld id="{3A6731B6-21A3-4024-9383-6201D8CDFFC1}" type="datetimeFigureOut">
              <a:rPr lang="sr-Latn-RS"/>
              <a:pPr>
                <a:defRPr/>
              </a:pPr>
              <a:t>9.5.2020.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CB5125D6-74F1-4361-B6A8-C5DAAB9CB70C}" type="slidenum">
              <a:rPr lang="sr-Latn-RS"/>
              <a:pPr>
                <a:defRPr/>
              </a:pPr>
              <a:t>‹#›</a:t>
            </a:fld>
            <a:endParaRPr lang="sr-Latn-RS"/>
          </a:p>
        </p:txBody>
      </p:sp>
    </p:spTree>
    <p:extLst>
      <p:ext uri="{BB962C8B-B14F-4D97-AF65-F5344CB8AC3E}">
        <p14:creationId xmlns:p14="http://schemas.microsoft.com/office/powerpoint/2010/main" val="193033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pPr>
              <a:defRPr/>
            </a:pPr>
            <a:fld id="{CC68153B-9518-43D9-B010-3A70711DAE0F}" type="datetimeFigureOut">
              <a:rPr lang="sr-Latn-RS"/>
              <a:pPr>
                <a:defRPr/>
              </a:pPr>
              <a:t>9.5.2020.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35AF8484-99BC-4259-8DF9-3F9D70FF26FE}" type="slidenum">
              <a:rPr lang="sr-Latn-RS"/>
              <a:pPr>
                <a:defRPr/>
              </a:pPr>
              <a:t>‹#›</a:t>
            </a:fld>
            <a:endParaRPr lang="sr-Latn-RS"/>
          </a:p>
        </p:txBody>
      </p:sp>
    </p:spTree>
    <p:extLst>
      <p:ext uri="{BB962C8B-B14F-4D97-AF65-F5344CB8AC3E}">
        <p14:creationId xmlns:p14="http://schemas.microsoft.com/office/powerpoint/2010/main" val="162837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pPr>
              <a:defRPr/>
            </a:pPr>
            <a:fld id="{E9BA6B31-E4C0-4766-A5D8-917DD4ED0A7B}" type="datetimeFigureOut">
              <a:rPr lang="sr-Latn-RS"/>
              <a:pPr>
                <a:defRPr/>
              </a:pPr>
              <a:t>9.5.2020.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6D1426A1-4376-474B-9DA0-606CB71DC1DF}" type="slidenum">
              <a:rPr lang="sr-Latn-RS"/>
              <a:pPr>
                <a:defRPr/>
              </a:pPr>
              <a:t>‹#›</a:t>
            </a:fld>
            <a:endParaRPr lang="sr-Latn-RS"/>
          </a:p>
        </p:txBody>
      </p:sp>
    </p:spTree>
    <p:extLst>
      <p:ext uri="{BB962C8B-B14F-4D97-AF65-F5344CB8AC3E}">
        <p14:creationId xmlns:p14="http://schemas.microsoft.com/office/powerpoint/2010/main" val="47494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F289602A-2AF3-48C8-AB1D-E60CAECB477E}" type="datetimeFigureOut">
              <a:rPr lang="sr-Latn-RS"/>
              <a:pPr>
                <a:defRPr/>
              </a:pPr>
              <a:t>9.5.2020.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459FF47C-489F-40B2-B49D-04B410578890}" type="slidenum">
              <a:rPr lang="sr-Latn-RS"/>
              <a:pPr>
                <a:defRPr/>
              </a:pPr>
              <a:t>‹#›</a:t>
            </a:fld>
            <a:endParaRPr lang="sr-Latn-RS"/>
          </a:p>
        </p:txBody>
      </p:sp>
    </p:spTree>
    <p:extLst>
      <p:ext uri="{BB962C8B-B14F-4D97-AF65-F5344CB8AC3E}">
        <p14:creationId xmlns:p14="http://schemas.microsoft.com/office/powerpoint/2010/main" val="348517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3"/>
          <p:cNvSpPr>
            <a:spLocks noGrp="1"/>
          </p:cNvSpPr>
          <p:nvPr>
            <p:ph type="dt" sz="half" idx="10"/>
          </p:nvPr>
        </p:nvSpPr>
        <p:spPr/>
        <p:txBody>
          <a:bodyPr/>
          <a:lstStyle>
            <a:lvl1pPr>
              <a:defRPr/>
            </a:lvl1pPr>
          </a:lstStyle>
          <a:p>
            <a:pPr>
              <a:defRPr/>
            </a:pPr>
            <a:fld id="{1DD6EC66-D6AC-43FD-9532-FE3B3E811F25}" type="datetimeFigureOut">
              <a:rPr lang="sr-Latn-RS"/>
              <a:pPr>
                <a:defRPr/>
              </a:pPr>
              <a:t>9.5.2020.</a:t>
            </a:fld>
            <a:endParaRPr lang="sr-Latn-RS"/>
          </a:p>
        </p:txBody>
      </p:sp>
      <p:sp>
        <p:nvSpPr>
          <p:cNvPr id="6" name="Footer Placeholder 4"/>
          <p:cNvSpPr>
            <a:spLocks noGrp="1"/>
          </p:cNvSpPr>
          <p:nvPr>
            <p:ph type="ftr" sz="quarter" idx="11"/>
          </p:nvPr>
        </p:nvSpPr>
        <p:spPr/>
        <p:txBody>
          <a:bodyPr/>
          <a:lstStyle>
            <a:lvl1pPr>
              <a:defRPr/>
            </a:lvl1pPr>
          </a:lstStyle>
          <a:p>
            <a:pPr>
              <a:defRPr/>
            </a:pPr>
            <a:endParaRPr lang="sr-Latn-RS"/>
          </a:p>
        </p:txBody>
      </p:sp>
      <p:sp>
        <p:nvSpPr>
          <p:cNvPr id="7" name="Slide Number Placeholder 5"/>
          <p:cNvSpPr>
            <a:spLocks noGrp="1"/>
          </p:cNvSpPr>
          <p:nvPr>
            <p:ph type="sldNum" sz="quarter" idx="12"/>
          </p:nvPr>
        </p:nvSpPr>
        <p:spPr/>
        <p:txBody>
          <a:bodyPr/>
          <a:lstStyle>
            <a:lvl1pPr>
              <a:defRPr/>
            </a:lvl1pPr>
          </a:lstStyle>
          <a:p>
            <a:pPr>
              <a:defRPr/>
            </a:pPr>
            <a:fld id="{166D4BF7-58BE-4AB2-BFAD-B86A74783075}" type="slidenum">
              <a:rPr lang="sr-Latn-RS"/>
              <a:pPr>
                <a:defRPr/>
              </a:pPr>
              <a:t>‹#›</a:t>
            </a:fld>
            <a:endParaRPr lang="sr-Latn-RS"/>
          </a:p>
        </p:txBody>
      </p:sp>
    </p:spTree>
    <p:extLst>
      <p:ext uri="{BB962C8B-B14F-4D97-AF65-F5344CB8AC3E}">
        <p14:creationId xmlns:p14="http://schemas.microsoft.com/office/powerpoint/2010/main" val="304594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3"/>
          <p:cNvSpPr>
            <a:spLocks noGrp="1"/>
          </p:cNvSpPr>
          <p:nvPr>
            <p:ph type="dt" sz="half" idx="10"/>
          </p:nvPr>
        </p:nvSpPr>
        <p:spPr/>
        <p:txBody>
          <a:bodyPr/>
          <a:lstStyle>
            <a:lvl1pPr>
              <a:defRPr/>
            </a:lvl1pPr>
          </a:lstStyle>
          <a:p>
            <a:pPr>
              <a:defRPr/>
            </a:pPr>
            <a:fld id="{99374D15-F230-43DA-9751-582E6F4905CF}" type="datetimeFigureOut">
              <a:rPr lang="sr-Latn-RS"/>
              <a:pPr>
                <a:defRPr/>
              </a:pPr>
              <a:t>9.5.2020.</a:t>
            </a:fld>
            <a:endParaRPr lang="sr-Latn-RS"/>
          </a:p>
        </p:txBody>
      </p:sp>
      <p:sp>
        <p:nvSpPr>
          <p:cNvPr id="8" name="Footer Placeholder 4"/>
          <p:cNvSpPr>
            <a:spLocks noGrp="1"/>
          </p:cNvSpPr>
          <p:nvPr>
            <p:ph type="ftr" sz="quarter" idx="11"/>
          </p:nvPr>
        </p:nvSpPr>
        <p:spPr/>
        <p:txBody>
          <a:bodyPr/>
          <a:lstStyle>
            <a:lvl1pPr>
              <a:defRPr/>
            </a:lvl1pPr>
          </a:lstStyle>
          <a:p>
            <a:pPr>
              <a:defRPr/>
            </a:pPr>
            <a:endParaRPr lang="sr-Latn-RS"/>
          </a:p>
        </p:txBody>
      </p:sp>
      <p:sp>
        <p:nvSpPr>
          <p:cNvPr id="9" name="Slide Number Placeholder 5"/>
          <p:cNvSpPr>
            <a:spLocks noGrp="1"/>
          </p:cNvSpPr>
          <p:nvPr>
            <p:ph type="sldNum" sz="quarter" idx="12"/>
          </p:nvPr>
        </p:nvSpPr>
        <p:spPr/>
        <p:txBody>
          <a:bodyPr/>
          <a:lstStyle>
            <a:lvl1pPr>
              <a:defRPr/>
            </a:lvl1pPr>
          </a:lstStyle>
          <a:p>
            <a:pPr>
              <a:defRPr/>
            </a:pPr>
            <a:fld id="{36CEF711-E046-43E1-858C-8F4F40B91A1C}" type="slidenum">
              <a:rPr lang="sr-Latn-RS"/>
              <a:pPr>
                <a:defRPr/>
              </a:pPr>
              <a:t>‹#›</a:t>
            </a:fld>
            <a:endParaRPr lang="sr-Latn-RS"/>
          </a:p>
        </p:txBody>
      </p:sp>
    </p:spTree>
    <p:extLst>
      <p:ext uri="{BB962C8B-B14F-4D97-AF65-F5344CB8AC3E}">
        <p14:creationId xmlns:p14="http://schemas.microsoft.com/office/powerpoint/2010/main" val="112678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3"/>
          <p:cNvSpPr>
            <a:spLocks noGrp="1"/>
          </p:cNvSpPr>
          <p:nvPr>
            <p:ph type="dt" sz="half" idx="10"/>
          </p:nvPr>
        </p:nvSpPr>
        <p:spPr/>
        <p:txBody>
          <a:bodyPr/>
          <a:lstStyle>
            <a:lvl1pPr>
              <a:defRPr/>
            </a:lvl1pPr>
          </a:lstStyle>
          <a:p>
            <a:pPr>
              <a:defRPr/>
            </a:pPr>
            <a:fld id="{BF7E163E-8B4C-487C-9AD6-C4E0E670CD85}" type="datetimeFigureOut">
              <a:rPr lang="sr-Latn-RS"/>
              <a:pPr>
                <a:defRPr/>
              </a:pPr>
              <a:t>9.5.2020.</a:t>
            </a:fld>
            <a:endParaRPr lang="sr-Latn-RS"/>
          </a:p>
        </p:txBody>
      </p:sp>
      <p:sp>
        <p:nvSpPr>
          <p:cNvPr id="4" name="Footer Placeholder 4"/>
          <p:cNvSpPr>
            <a:spLocks noGrp="1"/>
          </p:cNvSpPr>
          <p:nvPr>
            <p:ph type="ftr" sz="quarter" idx="11"/>
          </p:nvPr>
        </p:nvSpPr>
        <p:spPr/>
        <p:txBody>
          <a:bodyPr/>
          <a:lstStyle>
            <a:lvl1pPr>
              <a:defRPr/>
            </a:lvl1pPr>
          </a:lstStyle>
          <a:p>
            <a:pPr>
              <a:defRPr/>
            </a:pPr>
            <a:endParaRPr lang="sr-Latn-RS"/>
          </a:p>
        </p:txBody>
      </p:sp>
      <p:sp>
        <p:nvSpPr>
          <p:cNvPr id="5" name="Slide Number Placeholder 5"/>
          <p:cNvSpPr>
            <a:spLocks noGrp="1"/>
          </p:cNvSpPr>
          <p:nvPr>
            <p:ph type="sldNum" sz="quarter" idx="12"/>
          </p:nvPr>
        </p:nvSpPr>
        <p:spPr/>
        <p:txBody>
          <a:bodyPr/>
          <a:lstStyle>
            <a:lvl1pPr>
              <a:defRPr/>
            </a:lvl1pPr>
          </a:lstStyle>
          <a:p>
            <a:pPr>
              <a:defRPr/>
            </a:pPr>
            <a:fld id="{2C41228E-CB5D-4115-8A01-B534F37BF9BD}" type="slidenum">
              <a:rPr lang="sr-Latn-RS"/>
              <a:pPr>
                <a:defRPr/>
              </a:pPr>
              <a:t>‹#›</a:t>
            </a:fld>
            <a:endParaRPr lang="sr-Latn-RS"/>
          </a:p>
        </p:txBody>
      </p:sp>
    </p:spTree>
    <p:extLst>
      <p:ext uri="{BB962C8B-B14F-4D97-AF65-F5344CB8AC3E}">
        <p14:creationId xmlns:p14="http://schemas.microsoft.com/office/powerpoint/2010/main" val="262361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80C184-70DA-4CD9-852E-71EFFAC91CA1}" type="datetimeFigureOut">
              <a:rPr lang="sr-Latn-RS"/>
              <a:pPr>
                <a:defRPr/>
              </a:pPr>
              <a:t>9.5.2020.</a:t>
            </a:fld>
            <a:endParaRPr lang="sr-Latn-RS"/>
          </a:p>
        </p:txBody>
      </p:sp>
      <p:sp>
        <p:nvSpPr>
          <p:cNvPr id="3" name="Footer Placeholder 4"/>
          <p:cNvSpPr>
            <a:spLocks noGrp="1"/>
          </p:cNvSpPr>
          <p:nvPr>
            <p:ph type="ftr" sz="quarter" idx="11"/>
          </p:nvPr>
        </p:nvSpPr>
        <p:spPr/>
        <p:txBody>
          <a:bodyPr/>
          <a:lstStyle>
            <a:lvl1pPr>
              <a:defRPr/>
            </a:lvl1pPr>
          </a:lstStyle>
          <a:p>
            <a:pPr>
              <a:defRPr/>
            </a:pPr>
            <a:endParaRPr lang="sr-Latn-RS"/>
          </a:p>
        </p:txBody>
      </p:sp>
      <p:sp>
        <p:nvSpPr>
          <p:cNvPr id="4" name="Slide Number Placeholder 5"/>
          <p:cNvSpPr>
            <a:spLocks noGrp="1"/>
          </p:cNvSpPr>
          <p:nvPr>
            <p:ph type="sldNum" sz="quarter" idx="12"/>
          </p:nvPr>
        </p:nvSpPr>
        <p:spPr/>
        <p:txBody>
          <a:bodyPr/>
          <a:lstStyle>
            <a:lvl1pPr>
              <a:defRPr/>
            </a:lvl1pPr>
          </a:lstStyle>
          <a:p>
            <a:pPr>
              <a:defRPr/>
            </a:pPr>
            <a:fld id="{74571D0D-A3C4-48FE-B818-EC034B703B48}" type="slidenum">
              <a:rPr lang="sr-Latn-RS"/>
              <a:pPr>
                <a:defRPr/>
              </a:pPr>
              <a:t>‹#›</a:t>
            </a:fld>
            <a:endParaRPr lang="sr-Latn-RS"/>
          </a:p>
        </p:txBody>
      </p:sp>
    </p:spTree>
    <p:extLst>
      <p:ext uri="{BB962C8B-B14F-4D97-AF65-F5344CB8AC3E}">
        <p14:creationId xmlns:p14="http://schemas.microsoft.com/office/powerpoint/2010/main" val="48076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4E0FDB21-9108-4BE2-B945-9162A82E729B}" type="datetimeFigureOut">
              <a:rPr lang="sr-Latn-RS"/>
              <a:pPr>
                <a:defRPr/>
              </a:pPr>
              <a:t>9.5.2020.</a:t>
            </a:fld>
            <a:endParaRPr lang="sr-Latn-RS"/>
          </a:p>
        </p:txBody>
      </p:sp>
      <p:sp>
        <p:nvSpPr>
          <p:cNvPr id="6" name="Footer Placeholder 4"/>
          <p:cNvSpPr>
            <a:spLocks noGrp="1"/>
          </p:cNvSpPr>
          <p:nvPr>
            <p:ph type="ftr" sz="quarter" idx="11"/>
          </p:nvPr>
        </p:nvSpPr>
        <p:spPr/>
        <p:txBody>
          <a:bodyPr/>
          <a:lstStyle>
            <a:lvl1pPr>
              <a:defRPr/>
            </a:lvl1pPr>
          </a:lstStyle>
          <a:p>
            <a:pPr>
              <a:defRPr/>
            </a:pPr>
            <a:endParaRPr lang="sr-Latn-RS"/>
          </a:p>
        </p:txBody>
      </p:sp>
      <p:sp>
        <p:nvSpPr>
          <p:cNvPr id="7" name="Slide Number Placeholder 5"/>
          <p:cNvSpPr>
            <a:spLocks noGrp="1"/>
          </p:cNvSpPr>
          <p:nvPr>
            <p:ph type="sldNum" sz="quarter" idx="12"/>
          </p:nvPr>
        </p:nvSpPr>
        <p:spPr/>
        <p:txBody>
          <a:bodyPr/>
          <a:lstStyle>
            <a:lvl1pPr>
              <a:defRPr/>
            </a:lvl1pPr>
          </a:lstStyle>
          <a:p>
            <a:pPr>
              <a:defRPr/>
            </a:pPr>
            <a:fld id="{AEF2866B-D3E9-4B4D-8EB6-9B8CF8310242}" type="slidenum">
              <a:rPr lang="sr-Latn-RS"/>
              <a:pPr>
                <a:defRPr/>
              </a:pPr>
              <a:t>‹#›</a:t>
            </a:fld>
            <a:endParaRPr lang="sr-Latn-RS"/>
          </a:p>
        </p:txBody>
      </p:sp>
    </p:spTree>
    <p:extLst>
      <p:ext uri="{BB962C8B-B14F-4D97-AF65-F5344CB8AC3E}">
        <p14:creationId xmlns:p14="http://schemas.microsoft.com/office/powerpoint/2010/main" val="34807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R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7A4B638D-72B7-4D15-B5CB-60FD38BD4CDC}" type="datetimeFigureOut">
              <a:rPr lang="sr-Latn-RS"/>
              <a:pPr>
                <a:defRPr/>
              </a:pPr>
              <a:t>9.5.2020.</a:t>
            </a:fld>
            <a:endParaRPr lang="sr-Latn-RS"/>
          </a:p>
        </p:txBody>
      </p:sp>
      <p:sp>
        <p:nvSpPr>
          <p:cNvPr id="6" name="Footer Placeholder 4"/>
          <p:cNvSpPr>
            <a:spLocks noGrp="1"/>
          </p:cNvSpPr>
          <p:nvPr>
            <p:ph type="ftr" sz="quarter" idx="11"/>
          </p:nvPr>
        </p:nvSpPr>
        <p:spPr/>
        <p:txBody>
          <a:bodyPr/>
          <a:lstStyle>
            <a:lvl1pPr>
              <a:defRPr/>
            </a:lvl1pPr>
          </a:lstStyle>
          <a:p>
            <a:pPr>
              <a:defRPr/>
            </a:pPr>
            <a:endParaRPr lang="sr-Latn-RS"/>
          </a:p>
        </p:txBody>
      </p:sp>
      <p:sp>
        <p:nvSpPr>
          <p:cNvPr id="7" name="Slide Number Placeholder 5"/>
          <p:cNvSpPr>
            <a:spLocks noGrp="1"/>
          </p:cNvSpPr>
          <p:nvPr>
            <p:ph type="sldNum" sz="quarter" idx="12"/>
          </p:nvPr>
        </p:nvSpPr>
        <p:spPr/>
        <p:txBody>
          <a:bodyPr/>
          <a:lstStyle>
            <a:lvl1pPr>
              <a:defRPr/>
            </a:lvl1pPr>
          </a:lstStyle>
          <a:p>
            <a:pPr>
              <a:defRPr/>
            </a:pPr>
            <a:fld id="{0FC31D97-4279-4D38-A4B8-4F6733C58726}" type="slidenum">
              <a:rPr lang="sr-Latn-RS"/>
              <a:pPr>
                <a:defRPr/>
              </a:pPr>
              <a:t>‹#›</a:t>
            </a:fld>
            <a:endParaRPr lang="sr-Latn-RS"/>
          </a:p>
        </p:txBody>
      </p:sp>
    </p:spTree>
    <p:extLst>
      <p:ext uri="{BB962C8B-B14F-4D97-AF65-F5344CB8AC3E}">
        <p14:creationId xmlns:p14="http://schemas.microsoft.com/office/powerpoint/2010/main" val="23750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sr-Latn-RS" altLang="sr-Latn-R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sr-Latn-RS" altLang="sr-Latn-R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20A3F3F-9881-40AE-BDDD-81A4F0D82025}" type="datetimeFigureOut">
              <a:rPr lang="sr-Latn-RS"/>
              <a:pPr>
                <a:defRPr/>
              </a:pPr>
              <a:t>9.5.2020.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63A24934-679A-496C-9CAF-2961C8E5167B}" type="slidenum">
              <a:rPr lang="sr-Latn-RS"/>
              <a:pPr>
                <a:defRPr/>
              </a:pPr>
              <a:t>‹#›</a:t>
            </a:fld>
            <a:endParaRPr 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845" y="3086100"/>
            <a:ext cx="4019550" cy="2386013"/>
          </a:xfrm>
          <a:effectLst>
            <a:reflection blurRad="6350" stA="50000" endA="300" endPos="24000" dir="5400000" sy="-100000" algn="bl" rotWithShape="0"/>
          </a:effectLst>
          <a:extLst/>
        </p:spPr>
        <p:txBody>
          <a:bodyPr rtlCol="0">
            <a:normAutofit/>
          </a:bodyPr>
          <a:lstStyle/>
          <a:p>
            <a:pPr eaLnBrk="1" fontAlgn="auto" hangingPunct="1">
              <a:spcAft>
                <a:spcPts val="0"/>
              </a:spcAft>
              <a:defRPr/>
            </a:pPr>
            <a:r>
              <a:rPr lang="sr-Latn-RS" sz="4000" dirty="0" smtClean="0">
                <a:solidFill>
                  <a:srgbClr val="FF0000"/>
                </a:solidFill>
                <a:effectLst>
                  <a:outerShdw blurRad="38100" dist="38100" dir="2700000" algn="tl">
                    <a:srgbClr val="000000">
                      <a:alpha val="43137"/>
                    </a:srgbClr>
                  </a:outerShdw>
                  <a:reflection blurRad="6350" stA="55000" endA="300" endPos="45500" dir="5400000" sy="-100000" algn="bl" rotWithShape="0"/>
                </a:effectLst>
                <a:latin typeface="+mn-lt"/>
              </a:rPr>
              <a:t>Bonjour! </a:t>
            </a:r>
            <a:r>
              <a:rPr lang="sr-Latn-RS" sz="4000" dirty="0" smtClean="0">
                <a:solidFill>
                  <a:schemeClr val="accent5">
                    <a:lumMod val="50000"/>
                  </a:schemeClr>
                </a:solidFill>
                <a:effectLst>
                  <a:outerShdw blurRad="38100" dist="38100" dir="2700000" algn="tl">
                    <a:srgbClr val="000000">
                      <a:alpha val="43137"/>
                    </a:srgbClr>
                  </a:outerShdw>
                  <a:reflection blurRad="6350" stA="55000" endA="300" endPos="45500" dir="5400000" sy="-100000" algn="bl" rotWithShape="0"/>
                </a:effectLst>
                <a:latin typeface="+mn-lt"/>
              </a:rPr>
              <a:t/>
            </a:r>
            <a:br>
              <a:rPr lang="sr-Latn-RS" sz="4000" dirty="0" smtClean="0">
                <a:solidFill>
                  <a:schemeClr val="accent5">
                    <a:lumMod val="50000"/>
                  </a:schemeClr>
                </a:solidFill>
                <a:effectLst>
                  <a:outerShdw blurRad="38100" dist="38100" dir="2700000" algn="tl">
                    <a:srgbClr val="000000">
                      <a:alpha val="43137"/>
                    </a:srgbClr>
                  </a:outerShdw>
                  <a:reflection blurRad="6350" stA="55000" endA="300" endPos="45500" dir="5400000" sy="-100000" algn="bl" rotWithShape="0"/>
                </a:effectLst>
                <a:latin typeface="+mn-lt"/>
              </a:rPr>
            </a:br>
            <a:r>
              <a:rPr lang="sr-Latn-RS" sz="4000"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Je m</a:t>
            </a:r>
            <a:r>
              <a:rPr lang="en-US" sz="4000"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a:t>
            </a:r>
            <a:r>
              <a:rPr lang="en-US" sz="4000" dirty="0" err="1"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appelle</a:t>
            </a:r>
            <a:r>
              <a:rPr lang="en-US" sz="4000"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 </a:t>
            </a:r>
            <a:r>
              <a:rPr lang="en-US" sz="4000" dirty="0" err="1"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Rafa</a:t>
            </a:r>
            <a:r>
              <a:rPr lang="en-US" sz="4000"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t>!</a:t>
            </a:r>
            <a:br>
              <a:rPr lang="en-US" sz="4000"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mn-lt"/>
              </a:rPr>
            </a:br>
            <a:r>
              <a:rPr lang="en-US" sz="4000" dirty="0" smtClean="0">
                <a:solidFill>
                  <a:srgbClr val="FF0000"/>
                </a:solidFill>
                <a:effectLst>
                  <a:outerShdw blurRad="38100" dist="38100" dir="2700000" algn="tl">
                    <a:srgbClr val="000000">
                      <a:alpha val="43137"/>
                    </a:srgbClr>
                  </a:outerShdw>
                  <a:reflection blurRad="6350" stA="55000" endA="300" endPos="45500" dir="5400000" sy="-100000" algn="bl" rotWithShape="0"/>
                </a:effectLst>
                <a:latin typeface="+mn-lt"/>
              </a:rPr>
              <a:t>Je </a:t>
            </a:r>
            <a:r>
              <a:rPr lang="en-US" sz="4000" dirty="0" err="1" smtClean="0">
                <a:solidFill>
                  <a:srgbClr val="FF0000"/>
                </a:solidFill>
                <a:effectLst>
                  <a:outerShdw blurRad="38100" dist="38100" dir="2700000" algn="tl">
                    <a:srgbClr val="000000">
                      <a:alpha val="43137"/>
                    </a:srgbClr>
                  </a:outerShdw>
                  <a:reflection blurRad="6350" stA="55000" endA="300" endPos="45500" dir="5400000" sy="-100000" algn="bl" rotWithShape="0"/>
                </a:effectLst>
                <a:latin typeface="+mn-lt"/>
              </a:rPr>
              <a:t>joue</a:t>
            </a:r>
            <a:r>
              <a:rPr lang="en-US" sz="4000" dirty="0" smtClean="0">
                <a:solidFill>
                  <a:srgbClr val="FF0000"/>
                </a:solidFill>
                <a:effectLst>
                  <a:outerShdw blurRad="38100" dist="38100" dir="2700000" algn="tl">
                    <a:srgbClr val="000000">
                      <a:alpha val="43137"/>
                    </a:srgbClr>
                  </a:outerShdw>
                  <a:reflection blurRad="6350" stA="55000" endA="300" endPos="45500" dir="5400000" sy="-100000" algn="bl" rotWithShape="0"/>
                </a:effectLst>
                <a:latin typeface="+mn-lt"/>
              </a:rPr>
              <a:t> au tennis…</a:t>
            </a:r>
            <a:endParaRPr lang="sr-Latn-RS" sz="4000" dirty="0">
              <a:solidFill>
                <a:srgbClr val="FF0000"/>
              </a:solidFill>
              <a:effectLst>
                <a:outerShdw blurRad="38100" dist="38100" dir="2700000" algn="tl">
                  <a:srgbClr val="000000">
                    <a:alpha val="43137"/>
                  </a:srgbClr>
                </a:outerShdw>
                <a:reflection blurRad="6350" stA="55000" endA="300" endPos="45500" dir="5400000" sy="-100000" algn="bl" rotWithShape="0"/>
              </a:effectLst>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309" y="864442"/>
            <a:ext cx="2308030" cy="1658534"/>
          </a:xfrm>
          <a:prstGeom prst="rect">
            <a:avLst/>
          </a:prstGeom>
          <a:effectLst>
            <a:softEdge rad="2286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1450" y="0"/>
            <a:ext cx="5920549" cy="6858000"/>
          </a:xfrm>
          <a:prstGeom prst="rect">
            <a:avLst/>
          </a:prstGeom>
          <a:effectLst>
            <a:softEdge rad="9017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5125" y="769938"/>
            <a:ext cx="11563350" cy="5808662"/>
          </a:xfrm>
        </p:spPr>
        <p:txBody>
          <a:bodyPr rtlCol="0">
            <a:normAutofit fontScale="90000"/>
          </a:bodyPr>
          <a:lstStyle/>
          <a:p>
            <a:pPr algn="l" eaLnBrk="1" fontAlgn="auto" hangingPunct="1">
              <a:lnSpc>
                <a:spcPct val="150000"/>
              </a:lnSpc>
              <a:spcAft>
                <a:spcPts val="0"/>
              </a:spcAft>
              <a:defRPr/>
            </a:pPr>
            <a:r>
              <a:rPr lang="en-US" sz="3200" dirty="0" smtClean="0"/>
              <a:t>	</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Rafael </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Nadal </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Parera </a:t>
            </a:r>
            <a:r>
              <a:rPr lang="en-US" sz="3800" dirty="0" err="1"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est</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un grand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joueur</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de tennis. Il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est</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espagnol</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Son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père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s'appelle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Sébastian</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et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sa</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mère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s'appelle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Ana Maria. </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 </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a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une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sœur</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Elle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s'appelle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Maria Isabel. Son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entraîneur</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s'appelle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Toni Nadal</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a:t>
            </a:r>
            <a:b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b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Nadal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est  né  le 3 juin 1986 à </a:t>
            </a:r>
            <a:r>
              <a:rPr lang="fr-FR" sz="3800" dirty="0" err="1"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Manacor</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en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Espagne.</a:t>
            </a:r>
            <a:b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b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habite dans cette ville avec sa famille parce qu'il aime bien sa ville natale.</a:t>
            </a:r>
            <a:endParaRPr lang="sr-Latn-R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endParaRPr>
          </a:p>
        </p:txBody>
      </p:sp>
      <p:sp>
        <p:nvSpPr>
          <p:cNvPr id="3" name="Subtitle 2"/>
          <p:cNvSpPr>
            <a:spLocks noGrp="1"/>
          </p:cNvSpPr>
          <p:nvPr>
            <p:ph type="subTitle" idx="1"/>
          </p:nvPr>
        </p:nvSpPr>
        <p:spPr>
          <a:xfrm>
            <a:off x="365125" y="166688"/>
            <a:ext cx="2663825" cy="428625"/>
          </a:xfrm>
        </p:spPr>
        <p:txBody>
          <a:bodyPr rtlCol="0">
            <a:noAutofit/>
          </a:bodyPr>
          <a:lstStyle/>
          <a:p>
            <a:pPr algn="l" eaLnBrk="1" fontAlgn="auto" hangingPunct="1">
              <a:spcAft>
                <a:spcPts val="0"/>
              </a:spcAft>
              <a:defRPr/>
            </a:pPr>
            <a:r>
              <a:rPr lang="en-US" sz="2800" i="1" dirty="0" smtClean="0">
                <a:solidFill>
                  <a:schemeClr val="accent6">
                    <a:lumMod val="75000"/>
                  </a:schemeClr>
                </a:solidFill>
                <a:effectLst>
                  <a:outerShdw blurRad="38100" dist="38100" dir="2700000" algn="tl">
                    <a:srgbClr val="000000">
                      <a:alpha val="43137"/>
                    </a:srgbClr>
                  </a:outerShdw>
                </a:effectLst>
              </a:rPr>
              <a:t>La </a:t>
            </a:r>
            <a:r>
              <a:rPr lang="en-US" sz="2800" i="1" dirty="0" err="1" smtClean="0">
                <a:solidFill>
                  <a:schemeClr val="accent6">
                    <a:lumMod val="75000"/>
                  </a:schemeClr>
                </a:solidFill>
                <a:effectLst>
                  <a:outerShdw blurRad="38100" dist="38100" dir="2700000" algn="tl">
                    <a:srgbClr val="000000">
                      <a:alpha val="43137"/>
                    </a:srgbClr>
                  </a:outerShdw>
                </a:effectLst>
              </a:rPr>
              <a:t>biographie</a:t>
            </a:r>
            <a:endParaRPr lang="sr-Latn-RS" sz="2800" i="1"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860" y="470263"/>
            <a:ext cx="11635741" cy="6181612"/>
          </a:xfrm>
          <a:extLst/>
        </p:spPr>
        <p:txBody>
          <a:bodyPr rtlCol="0">
            <a:normAutofit fontScale="90000"/>
          </a:bodyPr>
          <a:lstStyle/>
          <a:p>
            <a:pPr algn="l" eaLnBrk="1" fontAlgn="auto" hangingPunct="1">
              <a:lnSpc>
                <a:spcPct val="150000"/>
              </a:lnSpc>
              <a:spcAft>
                <a:spcPts val="0"/>
              </a:spcAft>
              <a:defRPr/>
            </a:pPr>
            <a:r>
              <a:rPr lang="en-US" sz="3800" dirty="0" smtClean="0">
                <a:solidFill>
                  <a:srgbClr val="C00000"/>
                </a:solidFill>
                <a:effectLst>
                  <a:reflection blurRad="6350" stA="55000" endA="300" endPos="19000" dir="5400000" sy="-100000" algn="bl" rotWithShape="0"/>
                </a:effectLst>
                <a:latin typeface="+mn-lt"/>
              </a:rPr>
              <a:t>	</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est</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grand. Il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mesure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1m 80 cm. Il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n'est</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pas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gros</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et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pèse</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85 kilos. Il a les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cheveux</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bruns</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et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 les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yeux</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marrons. Il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est</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sociable,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studieux</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courageux</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et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sportif</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Il fait du tennis </a:t>
            </a:r>
            <a:r>
              <a:rPr lang="en-US"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depuis</a:t>
            </a:r>
            <a:r>
              <a:rPr lang="en-U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l'</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âge de 4 ans. Il gagne les Jeux Olympiques face à Fernando Gonzalez et conserve son titre de numéro 1 mondial à 22 ans</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r>
            <a:b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b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fr-FR" sz="40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Il </a:t>
            </a:r>
            <a:r>
              <a:rPr lang="fr-FR" sz="40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adore le tennis. </a:t>
            </a:r>
            <a:r>
              <a:rPr lang="sr-Latn-RS" sz="40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Mais il</a:t>
            </a:r>
            <a:r>
              <a:rPr lang="fr-FR" sz="40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 </a:t>
            </a:r>
            <a:r>
              <a:rPr lang="fr-FR" sz="40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mn-lt"/>
              </a:rPr>
              <a:t>aime aussi  le football et le basketball. Il fait toujours du football et du basketball avec ses amis et  ses cousins.</a:t>
            </a:r>
            <a:endParaRPr lang="sr-Latn-RS" sz="3800" dirty="0">
              <a:solidFill>
                <a:srgbClr val="C00000"/>
              </a:solidFill>
              <a:effectLst>
                <a:reflection blurRad="6350" stA="55000" endA="300" endPos="19000" dir="5400000" sy="-100000" algn="bl" rotWithShape="0"/>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598" y="600891"/>
            <a:ext cx="11635741" cy="4923063"/>
          </a:xfrm>
          <a:extLst/>
        </p:spPr>
        <p:txBody>
          <a:bodyPr rtlCol="0">
            <a:normAutofit fontScale="90000"/>
          </a:bodyPr>
          <a:lstStyle/>
          <a:p>
            <a:pPr algn="l" eaLnBrk="1" fontAlgn="auto" hangingPunct="1">
              <a:lnSpc>
                <a:spcPct val="150000"/>
              </a:lnSpc>
              <a:spcBef>
                <a:spcPts val="0"/>
              </a:spcBef>
              <a:spcAft>
                <a:spcPts val="0"/>
              </a:spcAft>
              <a:defRPr/>
            </a:pPr>
            <a:r>
              <a:rPr lang="fr-FR" sz="4000" dirty="0" smtClean="0">
                <a:latin typeface="Calibri" panose="020F0502020204030204" pitchFamily="34" charset="0"/>
                <a:ea typeface="Calibri" panose="020F0502020204030204" pitchFamily="34" charset="0"/>
                <a:cs typeface="Times New Roman" panose="02020603050405020304" pitchFamily="18" charset="0"/>
              </a:rPr>
              <a:t>	</a:t>
            </a:r>
            <a:r>
              <a:rPr lang="fr-FR" sz="4000" dirty="0">
                <a:solidFill>
                  <a:srgbClr val="C00000"/>
                </a:solidFill>
                <a:effectLst>
                  <a:outerShdw blurRad="38100" dist="38100" dir="2700000" algn="tl">
                    <a:srgbClr val="000000">
                      <a:alpha val="43137"/>
                    </a:srgbClr>
                  </a:outerShdw>
                  <a:reflection blurRad="6350" stA="55000" endA="300" endPos="19000" dir="5400000" sy="-100000" algn="bl" rotWithShape="0"/>
                </a:effectLst>
              </a:rPr>
              <a:t>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Les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matins ,il aime faire de la course à pied et de la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natation</a:t>
            </a:r>
            <a:r>
              <a:rPr lang="fr-FR" sz="3800" dirty="0" smtClean="0">
                <a:solidFill>
                  <a:srgbClr val="C00000"/>
                </a:solidFill>
                <a:effectLst>
                  <a:reflection blurRad="6350" stA="55000" endA="300" endPos="19000" dir="5400000" sy="-100000" algn="bl" rotWithShape="0"/>
                </a:effectLst>
                <a:latin typeface="Calibri" panose="020F0502020204030204"/>
                <a:ea typeface="+mn-ea"/>
                <a:cs typeface="+mn-cs"/>
              </a:rPr>
              <a:t>.</a:t>
            </a:r>
            <a:r>
              <a:rPr lang="sr-Latn-RS" sz="3800" dirty="0" smtClean="0">
                <a:solidFill>
                  <a:prstClr val="black"/>
                </a:solidFill>
                <a:latin typeface="Calibri" panose="020F0502020204030204"/>
                <a:ea typeface="+mn-ea"/>
                <a:cs typeface="+mn-cs"/>
              </a:rPr>
              <a:t> </a:t>
            </a:r>
            <a:r>
              <a:rPr lang="fr-FR"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Il </a:t>
            </a:r>
            <a:r>
              <a:rPr lang="fr-FR"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adore nager.  </a:t>
            </a:r>
            <a:r>
              <a:rPr lang="fr-FR"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Il </a:t>
            </a:r>
            <a:r>
              <a:rPr lang="fr-FR"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n’aime pas l’équitation. En été</a:t>
            </a:r>
            <a:r>
              <a:rPr lang="fr-FR"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quand </a:t>
            </a:r>
            <a:r>
              <a:rPr lang="fr-FR"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il n’</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 pas de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tournoi</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il</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fait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souvent</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de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l'escalade</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avec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ses</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amis</a:t>
            </a: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t>
            </a:r>
            <a:r>
              <a:rPr lang="sr-Latn-R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r>
            <a:br>
              <a:rPr lang="sr-Latn-R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b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Nadal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aime</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aussi</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les </a:t>
            </a:r>
            <a:r>
              <a:rPr lang="en-US" sz="3800" dirty="0" err="1"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animaux</a:t>
            </a: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mais</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il</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n'a</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pas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d'animal</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chez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lui</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Son animal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préféré</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est</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le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léopard</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Il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aime</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les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couleurs</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orange et </a:t>
            </a: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rouge. </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Son plat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préféré</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est</a:t>
            </a:r>
            <a:r>
              <a:rPr lang="en-US" sz="3800" dirty="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  le </a:t>
            </a:r>
            <a:r>
              <a:rPr lang="en-US" sz="3800" dirty="0" err="1">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poisson</a:t>
            </a:r>
            <a:r>
              <a:rPr lang="en-US" sz="3800" dirty="0" smtClean="0">
                <a:solidFill>
                  <a:srgbClr val="C00000"/>
                </a:solidFill>
                <a:effectLst>
                  <a:outerShdw blurRad="38100" dist="38100" dir="2700000" algn="tl">
                    <a:srgbClr val="000000">
                      <a:alpha val="43137"/>
                    </a:srgbClr>
                  </a:outerShdw>
                  <a:reflection blurRad="6350" stA="55000" endA="300" endPos="18000" dir="5400000" sy="-100000" algn="bl" rotWithShape="0"/>
                </a:effectLst>
                <a:latin typeface="Calibri" panose="020F0502020204030204" pitchFamily="34" charset="0"/>
                <a:ea typeface="Calibri" panose="020F0502020204030204" pitchFamily="34" charset="0"/>
                <a:cs typeface="Times New Roman" panose="02020603050405020304" pitchFamily="18" charset="0"/>
              </a:rPr>
              <a:t>.</a:t>
            </a:r>
            <a:endParaRPr lang="sr-Latn-RS" sz="3800" dirty="0">
              <a:solidFill>
                <a:srgbClr val="C00000"/>
              </a:solidFill>
              <a:effectLst>
                <a:reflection blurRad="6350" stA="55000" endA="300" endPos="19000" dir="5400000" sy="-100000" algn="bl" rotWithShape="0"/>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8410" y="1515291"/>
            <a:ext cx="11392036" cy="3577590"/>
          </a:xfrm>
          <a:extLst/>
        </p:spPr>
        <p:txBody>
          <a:bodyPr rtlCol="0">
            <a:normAutofit fontScale="90000"/>
          </a:bodyPr>
          <a:lstStyle/>
          <a:p>
            <a:pPr algn="l" eaLnBrk="1" fontAlgn="auto" hangingPunct="1">
              <a:lnSpc>
                <a:spcPct val="150000"/>
              </a:lnSpc>
              <a:spcBef>
                <a:spcPts val="0"/>
              </a:spcBef>
              <a:spcAft>
                <a:spcPts val="0"/>
              </a:spcAft>
              <a:defRPr/>
            </a:pPr>
            <a:r>
              <a:rPr lang="fr-FR" sz="4000" dirty="0" smtClean="0">
                <a:latin typeface="Calibri" panose="020F0502020204030204" pitchFamily="34" charset="0"/>
                <a:ea typeface="Calibri" panose="020F0502020204030204" pitchFamily="34" charset="0"/>
                <a:cs typeface="Times New Roman" panose="02020603050405020304" pitchFamily="18" charset="0"/>
              </a:rPr>
              <a:t>	</a:t>
            </a:r>
            <a:r>
              <a:rPr lang="fr-FR" sz="40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rPr>
              <a:t>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Très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discret sur sa vie privée, Rafael Nadal est en couple avec Maria </a:t>
            </a:r>
            <a:r>
              <a:rPr lang="fr-FR"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Francisca</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 </a:t>
            </a:r>
            <a:r>
              <a:rPr lang="fr-FR" sz="3800" dirty="0" err="1">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Perello</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 depuis plusieurs années</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Le 19 octobre 2019, le couple se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marie</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a:t>
            </a:r>
            <a:b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br>
            <a:r>
              <a:rPr lang="sr-Latn-RS"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Tout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au long de sa carrière, Rafael Nadal possède un palmarès de 67 titres et </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il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est </a:t>
            </a:r>
            <a:r>
              <a:rPr lang="fr-FR" sz="3800" dirty="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le 5e joueur le plus titré du </a:t>
            </a:r>
            <a:r>
              <a:rPr lang="fr-FR"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tennis</a:t>
            </a:r>
            <a:r>
              <a:rPr lang="sr-Latn-RS" sz="3800" dirty="0" smtClean="0">
                <a:solidFill>
                  <a:srgbClr val="C00000"/>
                </a:solidFill>
                <a:effectLst>
                  <a:outerShdw blurRad="38100" dist="38100" dir="2700000" algn="tl">
                    <a:srgbClr val="000000">
                      <a:alpha val="43137"/>
                    </a:srgbClr>
                  </a:outerShdw>
                  <a:reflection blurRad="6350" stA="55000" endA="300" endPos="19000" dir="5400000" sy="-100000" algn="bl" rotWithShape="0"/>
                </a:effectLst>
                <a:latin typeface="Calibri" panose="020F0502020204030204"/>
                <a:ea typeface="+mn-ea"/>
                <a:cs typeface="+mn-cs"/>
              </a:rPr>
              <a:t>.</a:t>
            </a:r>
            <a:endParaRPr lang="sr-Latn-RS" sz="3800" dirty="0">
              <a:solidFill>
                <a:srgbClr val="C00000"/>
              </a:solidFill>
              <a:effectLst>
                <a:reflection blurRad="6350" stA="55000" endA="300" endPos="19000" dir="5400000" sy="-100000" algn="bl" rotWithShape="0"/>
              </a:effectLst>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047" y="285750"/>
            <a:ext cx="11635741" cy="5968788"/>
          </a:xfrm>
          <a:extLst/>
        </p:spPr>
        <p:txBody>
          <a:bodyPr rtlCol="0">
            <a:normAutofit/>
          </a:bodyPr>
          <a:lstStyle/>
          <a:p>
            <a:pPr algn="l" eaLnBrk="1" fontAlgn="auto" hangingPunct="1">
              <a:lnSpc>
                <a:spcPct val="115000"/>
              </a:lnSpc>
              <a:spcAft>
                <a:spcPts val="1000"/>
              </a:spcAft>
              <a:defRPr/>
            </a:pPr>
            <a:r>
              <a:rPr lang="fr-FR" sz="4000" dirty="0" smtClean="0">
                <a:latin typeface="Calibri" panose="020F0502020204030204" pitchFamily="34" charset="0"/>
                <a:ea typeface="Calibri" panose="020F0502020204030204" pitchFamily="34" charset="0"/>
                <a:cs typeface="Times New Roman" panose="02020603050405020304" pitchFamily="18" charset="0"/>
              </a:rPr>
              <a:t>	</a:t>
            </a:r>
            <a:r>
              <a:rPr lang="sr-Latn-RS" sz="3200" dirty="0">
                <a:latin typeface="Calibri" panose="020F0502020204030204" pitchFamily="34" charset="0"/>
                <a:ea typeface="Calibri" panose="020F0502020204030204" pitchFamily="34" charset="0"/>
                <a:cs typeface="Times New Roman" panose="02020603050405020304" pitchFamily="18" charset="0"/>
              </a:rPr>
              <a:t/>
            </a:r>
            <a:br>
              <a:rPr lang="sr-Latn-RS" sz="3200" dirty="0">
                <a:latin typeface="Calibri" panose="020F0502020204030204" pitchFamily="34" charset="0"/>
                <a:ea typeface="Calibri" panose="020F0502020204030204" pitchFamily="34" charset="0"/>
                <a:cs typeface="Times New Roman" panose="02020603050405020304" pitchFamily="18" charset="0"/>
              </a:rPr>
            </a:br>
            <a:endParaRPr lang="sr-Latn-RS" sz="3800" dirty="0">
              <a:solidFill>
                <a:srgbClr val="C00000"/>
              </a:solidFill>
              <a:effectLst>
                <a:reflection blurRad="6350" stA="55000" endA="300" endPos="19000" dir="5400000" sy="-100000" algn="bl" rotWithShape="0"/>
              </a:effectLst>
              <a:latin typeface="+mn-lt"/>
            </a:endParaRPr>
          </a:p>
        </p:txBody>
      </p:sp>
      <p:sp>
        <p:nvSpPr>
          <p:cNvPr id="3" name="TextBox 2"/>
          <p:cNvSpPr txBox="1"/>
          <p:nvPr/>
        </p:nvSpPr>
        <p:spPr>
          <a:xfrm>
            <a:off x="741363" y="620713"/>
            <a:ext cx="10912475" cy="5634037"/>
          </a:xfrm>
          <a:prstGeom prst="rect">
            <a:avLst/>
          </a:prstGeom>
          <a:noFill/>
        </p:spPr>
        <p:txBody>
          <a:bodyPr>
            <a:spAutoFit/>
          </a:bodyPr>
          <a:lstStyle/>
          <a:p>
            <a:pPr eaLnBrk="1" fontAlgn="auto" hangingPunct="1">
              <a:lnSpc>
                <a:spcPct val="115000"/>
              </a:lnSpc>
              <a:spcBef>
                <a:spcPts val="0"/>
              </a:spcBef>
              <a:spcAft>
                <a:spcPts val="1000"/>
              </a:spcAft>
              <a:defRPr/>
            </a:pPr>
            <a:r>
              <a:rPr lang="en-US" sz="3200" b="1" dirty="0">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Lis le </a:t>
            </a:r>
            <a:r>
              <a:rPr lang="en-US" sz="3200" b="1" dirty="0" err="1">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texte</a:t>
            </a:r>
            <a:r>
              <a:rPr lang="en-US" sz="3200" b="1" dirty="0">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et </a:t>
            </a:r>
            <a:r>
              <a:rPr lang="en-US" sz="3200" b="1" dirty="0" err="1">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réponds</a:t>
            </a:r>
            <a:r>
              <a:rPr lang="en-US" sz="3200" b="1" dirty="0">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aux questions :</a:t>
            </a:r>
            <a:endParaRPr lang="sr-Latn-RS" sz="2400" b="1" dirty="0">
              <a:solidFill>
                <a:schemeClr val="accent1">
                  <a:lumMod val="50000"/>
                </a:schemeClr>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fr-FR"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âge a Rafael Nadal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Où</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habite</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–t –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il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est</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son métier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sport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aime</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-t-</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il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faire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en</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été</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est</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son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caractère</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Quels</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sports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pratique</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-t-</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il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___________________________________________</a:t>
            </a:r>
          </a:p>
          <a:p>
            <a:pPr marL="457200" indent="-457200" eaLnBrk="1" fontAlgn="auto" hangingPunct="1">
              <a:spcBef>
                <a:spcPts val="0"/>
              </a:spcBef>
              <a:spcAft>
                <a:spcPts val="1000"/>
              </a:spcAft>
              <a:buFont typeface="+mj-lt"/>
              <a:buAutoNum type="arabicPeriod"/>
              <a:defRPr/>
            </a:pP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Est-ce-qu</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il</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déteste</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les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animaux</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a:t>
            </a:r>
          </a:p>
          <a:p>
            <a:pPr marL="457200" indent="-457200" eaLnBrk="1" fontAlgn="auto" hangingPunct="1">
              <a:spcBef>
                <a:spcPts val="0"/>
              </a:spcBef>
              <a:spcAft>
                <a:spcPts val="1000"/>
              </a:spcAft>
              <a:buFont typeface="+mj-lt"/>
              <a:buAutoNum type="arabicPeriod"/>
              <a:defRPr/>
            </a:pP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 est son plat préféré</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________________________________</a:t>
            </a:r>
            <a:endParaRPr lang="sr-Latn-RS"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endParaRPr>
          </a:p>
          <a:p>
            <a:pPr marL="457200" indent="-457200" eaLnBrk="1" fontAlgn="auto" hangingPunct="1">
              <a:spcBef>
                <a:spcPts val="0"/>
              </a:spcBef>
              <a:spcAft>
                <a:spcPts val="1000"/>
              </a:spcAft>
              <a:buFont typeface="+mj-lt"/>
              <a:buAutoNum type="arabicPeriod"/>
              <a:defRPr/>
            </a:pP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Quels</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sont</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les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activités</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sportives</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que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tu</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a:t>
            </a:r>
            <a:r>
              <a:rPr lang="en-US" sz="2400" dirty="0" err="1">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aimes</a:t>
            </a:r>
            <a:r>
              <a:rPr lang="en-U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faire</a:t>
            </a: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 ?____________________</a:t>
            </a:r>
          </a:p>
          <a:p>
            <a:pPr marL="457200" indent="-457200" eaLnBrk="1" fontAlgn="auto" hangingPunct="1">
              <a:spcBef>
                <a:spcPts val="0"/>
              </a:spcBef>
              <a:spcAft>
                <a:spcPts val="1000"/>
              </a:spcAft>
              <a:buFont typeface="+mj-lt"/>
              <a:buAutoNum type="arabicPeriod"/>
              <a:defRPr/>
            </a:pPr>
            <a:r>
              <a:rPr lang="sr-Latn-RS" sz="2400" dirty="0">
                <a:solidFill>
                  <a:schemeClr val="tx1">
                    <a:lumMod val="85000"/>
                    <a:lumOff val="15000"/>
                  </a:schemeClr>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Soulignez les verbes dans le texte!!!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047" y="285750"/>
            <a:ext cx="11635741" cy="5257800"/>
          </a:xfrm>
          <a:extLst/>
        </p:spPr>
        <p:txBody>
          <a:bodyPr rtlCol="0">
            <a:normAutofit/>
          </a:bodyPr>
          <a:lstStyle/>
          <a:p>
            <a:pPr algn="l" eaLnBrk="1" fontAlgn="auto" hangingPunct="1">
              <a:lnSpc>
                <a:spcPct val="115000"/>
              </a:lnSpc>
              <a:spcAft>
                <a:spcPts val="1000"/>
              </a:spcAft>
              <a:defRPr/>
            </a:pPr>
            <a:r>
              <a:rPr lang="fr-FR" sz="4000" dirty="0" smtClean="0">
                <a:latin typeface="Calibri" panose="020F0502020204030204" pitchFamily="34" charset="0"/>
                <a:ea typeface="Calibri" panose="020F0502020204030204" pitchFamily="34" charset="0"/>
                <a:cs typeface="Times New Roman" panose="02020603050405020304" pitchFamily="18" charset="0"/>
              </a:rPr>
              <a:t>	</a:t>
            </a:r>
            <a:r>
              <a:rPr lang="sr-Latn-RS" sz="3200" dirty="0">
                <a:latin typeface="Calibri" panose="020F0502020204030204" pitchFamily="34" charset="0"/>
                <a:ea typeface="Calibri" panose="020F0502020204030204" pitchFamily="34" charset="0"/>
                <a:cs typeface="Times New Roman" panose="02020603050405020304" pitchFamily="18" charset="0"/>
              </a:rPr>
              <a:t/>
            </a:r>
            <a:br>
              <a:rPr lang="sr-Latn-RS" sz="3200" dirty="0">
                <a:latin typeface="Calibri" panose="020F0502020204030204" pitchFamily="34" charset="0"/>
                <a:ea typeface="Calibri" panose="020F0502020204030204" pitchFamily="34" charset="0"/>
                <a:cs typeface="Times New Roman" panose="02020603050405020304" pitchFamily="18" charset="0"/>
              </a:rPr>
            </a:br>
            <a:endParaRPr lang="sr-Latn-RS" sz="3800" dirty="0">
              <a:solidFill>
                <a:srgbClr val="C00000"/>
              </a:solidFill>
              <a:effectLst>
                <a:reflection blurRad="6350" stA="55000" endA="300" endPos="19000" dir="5400000" sy="-100000" algn="bl" rotWithShape="0"/>
              </a:effectLst>
              <a:latin typeface="+mn-lt"/>
            </a:endParaRPr>
          </a:p>
        </p:txBody>
      </p:sp>
      <p:sp>
        <p:nvSpPr>
          <p:cNvPr id="3" name="TextBox 2"/>
          <p:cNvSpPr txBox="1"/>
          <p:nvPr/>
        </p:nvSpPr>
        <p:spPr>
          <a:xfrm>
            <a:off x="1779588" y="2586038"/>
            <a:ext cx="9621837" cy="1366837"/>
          </a:xfrm>
          <a:prstGeom prst="rect">
            <a:avLst/>
          </a:prstGeom>
          <a:noFill/>
        </p:spPr>
        <p:txBody>
          <a:bodyPr>
            <a:spAutoFit/>
          </a:bodyPr>
          <a:lstStyle/>
          <a:p>
            <a:pPr eaLnBrk="1" fontAlgn="auto" hangingPunct="1">
              <a:lnSpc>
                <a:spcPct val="115000"/>
              </a:lnSpc>
              <a:spcBef>
                <a:spcPts val="0"/>
              </a:spcBef>
              <a:spcAft>
                <a:spcPts val="1000"/>
              </a:spcAft>
              <a:defRPr/>
            </a:pPr>
            <a:r>
              <a:rPr lang="en-US" sz="7200" dirty="0">
                <a:solidFill>
                  <a:schemeClr val="bg2">
                    <a:lumMod val="25000"/>
                  </a:schemeClr>
                </a:solidFill>
                <a:effectLst>
                  <a:outerShdw blurRad="38100" dist="38100" dir="2700000" algn="tl">
                    <a:srgbClr val="000000">
                      <a:alpha val="43137"/>
                    </a:srgbClr>
                  </a:outerShdw>
                  <a:reflection blurRad="6350" stA="60000" endA="900" endPos="35000" dir="5400000" sy="-100000" algn="bl" rotWithShape="0"/>
                </a:effectLst>
                <a:ea typeface="Calibri" panose="020F0502020204030204" pitchFamily="34" charset="0"/>
                <a:cs typeface="Calibri" panose="020F0502020204030204" pitchFamily="34" charset="0"/>
              </a:rPr>
              <a:t>Bon courage et au revoir!</a:t>
            </a:r>
            <a:endParaRPr lang="sr-Latn-RS" sz="1600" dirty="0">
              <a:solidFill>
                <a:schemeClr val="bg2">
                  <a:lumMod val="25000"/>
                </a:schemeClr>
              </a:solidFill>
              <a:effectLst>
                <a:outerShdw blurRad="38100" dist="38100" dir="2700000" algn="tl">
                  <a:srgbClr val="000000">
                    <a:alpha val="43137"/>
                  </a:srgbClr>
                </a:outerShdw>
                <a:reflection blurRad="6350" stA="60000" endA="900" endPos="35000" dir="5400000" sy="-100000" algn="bl" rotWithShape="0"/>
              </a:effectLst>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23</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Arial</vt:lpstr>
      <vt:lpstr>Calibri Light</vt:lpstr>
      <vt:lpstr>Times New Roman</vt:lpstr>
      <vt:lpstr>Office Theme</vt:lpstr>
      <vt:lpstr>Bonjour!  Je m’appelle Rafa! Je joue au tennis…</vt:lpstr>
      <vt:lpstr> Rafael Nadal Parera est un grand joueur de tennis. Il est espagnol. Son père s'appelle Sébastian et sa mère s'appelle Ana Maria. Il a une sœur. Elle s'appelle Maria Isabel. Son entraîneur s'appelle Toni Nadal.  Nadal est  né  le 3 juin 1986 à Manacor, en Espagne. Il habite dans cette ville avec sa famille parce qu'il aime bien sa ville natale.</vt:lpstr>
      <vt:lpstr> Il est grand. Il mesure  1m 80 cm. Il n'est pas gros et  il pèse 85 kilos. Il a les cheveux bruns et il a les yeux marrons. Il est sociable, studieux, courageux et sportif. Il fait du tennis depuis l'âge de 4 ans. Il gagne les Jeux Olympiques face à Fernando Gonzalez et conserve son titre de numéro 1 mondial à 22 ans.  Il adore le tennis. Mais il aime aussi  le football et le basketball. Il fait toujours du football et du basketball avec ses amis et  ses cousins.</vt:lpstr>
      <vt:lpstr>  Les matins ,il aime faire de la course à pied et de la natation. Il adore nager.  Il n’aime pas l’équitation. En été, quand il n’a pas de tournoi, il fait souvent de l'escalade avec  ses amis.  Nadal aime aussi les animaux mais il n'a pas d'animal chez lui. Son animal préféré  est  le léopard. Il aime les couleurs orange et rouge. Son plat préféré est  le poisson.</vt:lpstr>
      <vt:lpstr>  Très discret sur sa vie privée, Rafael Nadal est en couple avec Maria Francisca Perello depuis plusieurs années. Le 19 octobre 2019, le couple se marie.  Tout au long de sa carrière, Rafael Nadal possède un palmarès de 67 titres et il est le 5e joueur le plus titré du tennis.</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Ljubinko Tubić</dc:creator>
  <cp:lastModifiedBy>Ljubinko Tubić</cp:lastModifiedBy>
  <cp:revision>17</cp:revision>
  <dcterms:created xsi:type="dcterms:W3CDTF">2020-05-07T08:17:58Z</dcterms:created>
  <dcterms:modified xsi:type="dcterms:W3CDTF">2020-05-09T10:16:23Z</dcterms:modified>
</cp:coreProperties>
</file>