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25-May-20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25-May-20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25-May-20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25-May-20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25-May-20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25-May-20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4800" smtClean="0"/>
              <a:t>ПРИВЕТ   !!!</a:t>
            </a:r>
            <a:endParaRPr lang="en-US" sz="4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  <a:p>
            <a:endParaRPr lang="ru-RU"/>
          </a:p>
          <a:p>
            <a:r>
              <a:rPr lang="ru-RU" sz="3200" smtClean="0"/>
              <a:t>Добрый </a:t>
            </a:r>
            <a:r>
              <a:rPr lang="ru-RU" sz="3200"/>
              <a:t>день дорогие ученики! Хочу поздравить всех учеников Республики Сербской, а особенно моих учеников из Кнежева и Имльяни. </a:t>
            </a:r>
            <a:r>
              <a:rPr lang="sr-Latn-BA" sz="3200"/>
              <a:t>M</a:t>
            </a:r>
            <a:r>
              <a:rPr lang="ru-RU" sz="3200"/>
              <a:t>еня зовут </a:t>
            </a:r>
            <a:r>
              <a:rPr lang="en-US" sz="3200"/>
              <a:t>D</a:t>
            </a:r>
            <a:r>
              <a:rPr lang="ru-RU" sz="3200"/>
              <a:t>ушанка Пилипович. Сегодня я ваша учительница русского </a:t>
            </a:r>
            <a:r>
              <a:rPr lang="ru-RU" sz="3200" smtClean="0"/>
              <a:t>языка.</a:t>
            </a:r>
            <a:endParaRPr lang="en-US" sz="32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2491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/>
          <a:lstStyle/>
          <a:p>
            <a:r>
              <a:rPr lang="ru-RU"/>
              <a:t>Россия - самая большая по площади страна в мире.</a:t>
            </a:r>
            <a:endParaRPr lang="en-US"/>
          </a:p>
          <a:p>
            <a:r>
              <a:rPr lang="ru-RU"/>
              <a:t>Она занимает восточную часть Европи и северную часть Азии.</a:t>
            </a:r>
            <a:endParaRPr lang="en-US"/>
          </a:p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/>
              <a:t>Россия</a:t>
            </a:r>
            <a:endParaRPr lang="en-US" sz="4800"/>
          </a:p>
        </p:txBody>
      </p:sp>
      <p:pic>
        <p:nvPicPr>
          <p:cNvPr id="4" name="Picture 3" descr="C:\Users\ecc\Desktop\rus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818" y="3352800"/>
            <a:ext cx="5334000" cy="2743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691057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/>
          <a:lstStyle/>
          <a:p>
            <a:r>
              <a:rPr lang="ru-RU" sz="2400"/>
              <a:t>Благодаря огромной территории Россия граничит со многими государствами. Часть территории страны, лежит в условиях вечной мерзлоты. Южные области находятся в жарком субтропическом поясе, что благоприятно влияет на туризм России. </a:t>
            </a:r>
            <a:r>
              <a:rPr lang="sr-Cyrl-RS" sz="2400"/>
              <a:t>П</a:t>
            </a:r>
            <a:r>
              <a:rPr lang="ru-RU" sz="2400"/>
              <a:t>рактически совместно для государства характерно жаркое лето и снежная зима.</a:t>
            </a:r>
            <a:endParaRPr lang="en-US" sz="2400"/>
          </a:p>
          <a:p>
            <a:pPr marL="0" indent="0">
              <a:buNone/>
            </a:pP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smtClean="0"/>
              <a:t>Жаркое </a:t>
            </a:r>
            <a:r>
              <a:rPr lang="ru-RU" sz="4800"/>
              <a:t>лето и снежная </a:t>
            </a:r>
            <a:r>
              <a:rPr lang="ru-RU" sz="4800" smtClean="0"/>
              <a:t>зима</a:t>
            </a:r>
            <a:endParaRPr lang="en-US" sz="4800"/>
          </a:p>
        </p:txBody>
      </p:sp>
      <p:pic>
        <p:nvPicPr>
          <p:cNvPr id="4" name="Picture 3" descr="C:\Users\ecc\Desktop\ZIMA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644788"/>
            <a:ext cx="3810000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ecc\Desktop\ljet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4648200"/>
            <a:ext cx="3400425" cy="1828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792272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5029200" cy="5257800"/>
          </a:xfrm>
        </p:spPr>
        <p:txBody>
          <a:bodyPr>
            <a:normAutofit/>
          </a:bodyPr>
          <a:lstStyle/>
          <a:p>
            <a:pPr algn="just"/>
            <a:r>
              <a:rPr lang="ru-RU" sz="2000"/>
              <a:t>Кроме континентальной части России принадлежит ряд островов расположение преимущественно в северных морях.</a:t>
            </a:r>
            <a:endParaRPr lang="en-US" sz="2000"/>
          </a:p>
          <a:p>
            <a:pPr algn="just"/>
            <a:r>
              <a:rPr lang="ru-RU" sz="2000"/>
              <a:t>Россия омывается водами 13 морей. Российская территория богата залежами полезных ископаемых: </a:t>
            </a:r>
            <a:r>
              <a:rPr lang="ru-RU" sz="2000" smtClean="0"/>
              <a:t>нефть,газ,различные </a:t>
            </a:r>
            <a:r>
              <a:rPr lang="ru-RU" sz="2000"/>
              <a:t>металлы и другие. </a:t>
            </a:r>
            <a:endParaRPr lang="ru-RU" sz="2000" smtClean="0"/>
          </a:p>
          <a:p>
            <a:pPr algn="just"/>
            <a:r>
              <a:rPr lang="ru-RU" sz="2000" smtClean="0"/>
              <a:t>Также </a:t>
            </a:r>
            <a:r>
              <a:rPr lang="ru-RU" sz="2000"/>
              <a:t>ей принадлежит примерно 1/5  мировых запасов древесины,ведь леса занимают почти половину территории страны.</a:t>
            </a:r>
            <a:endParaRPr lang="en-US" sz="2000"/>
          </a:p>
          <a:p>
            <a:pPr algn="just"/>
            <a:r>
              <a:rPr lang="ru-RU" sz="2000"/>
              <a:t>Самые известные полноводные реки России: Волга, Дон, Обь, Лена, Енисей, Амур и другие</a:t>
            </a:r>
            <a:endParaRPr lang="en-US" sz="20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ru-RU" sz="4800" smtClean="0"/>
              <a:t>Морях </a:t>
            </a:r>
            <a:r>
              <a:rPr lang="ru-RU" sz="4800"/>
              <a:t>и </a:t>
            </a:r>
            <a:r>
              <a:rPr lang="ru-RU" sz="4800" smtClean="0"/>
              <a:t>реки</a:t>
            </a:r>
            <a:endParaRPr lang="en-US" sz="4800"/>
          </a:p>
        </p:txBody>
      </p:sp>
      <p:pic>
        <p:nvPicPr>
          <p:cNvPr id="4" name="Picture 3" descr="C:\Users\ecc\Desktop\volga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18328" y="2895600"/>
            <a:ext cx="3104865" cy="1828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607850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4572000" cy="4572000"/>
          </a:xfrm>
        </p:spPr>
        <p:txBody>
          <a:bodyPr/>
          <a:lstStyle/>
          <a:p>
            <a:r>
              <a:rPr lang="ru-RU"/>
              <a:t>Россия родина известных писателей, поэтов, учёных как на пример</a:t>
            </a:r>
            <a:r>
              <a:rPr lang="ru-RU" smtClean="0"/>
              <a:t>:</a:t>
            </a:r>
          </a:p>
          <a:p>
            <a:r>
              <a:rPr lang="sr-Latn-BA" smtClean="0"/>
              <a:t>D</a:t>
            </a:r>
            <a:r>
              <a:rPr lang="sr-Cyrl-RS"/>
              <a:t>осто</a:t>
            </a:r>
            <a:r>
              <a:rPr lang="ru-RU"/>
              <a:t>йе</a:t>
            </a:r>
            <a:r>
              <a:rPr lang="sr-Cyrl-RS"/>
              <a:t>вс</a:t>
            </a:r>
            <a:r>
              <a:rPr lang="ru-RU"/>
              <a:t>кий</a:t>
            </a:r>
            <a:r>
              <a:rPr lang="ru-RU" smtClean="0"/>
              <a:t>,</a:t>
            </a:r>
          </a:p>
          <a:p>
            <a:r>
              <a:rPr lang="ru-RU" smtClean="0"/>
              <a:t>Пушкин,</a:t>
            </a:r>
          </a:p>
          <a:p>
            <a:r>
              <a:rPr lang="ru-RU" smtClean="0"/>
              <a:t>Толстой,</a:t>
            </a:r>
          </a:p>
          <a:p>
            <a:r>
              <a:rPr lang="ru-RU" smtClean="0"/>
              <a:t>Јесењин...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C:\Users\ecc\Desktop\dostojevski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8999" y="2819400"/>
            <a:ext cx="1495425" cy="1171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ecc\Desktop\puškin7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828925"/>
            <a:ext cx="135255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Users\ecc\Desktop\tolstoj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322427"/>
            <a:ext cx="1343025" cy="1171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C:\Users\ecc\Desktop\jese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3282" y="4322427"/>
            <a:ext cx="1247775" cy="1190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36206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6021" y="1163134"/>
            <a:ext cx="8229600" cy="5466266"/>
          </a:xfrm>
        </p:spPr>
        <p:txBody>
          <a:bodyPr/>
          <a:lstStyle/>
          <a:p>
            <a:pPr marL="0" indent="0">
              <a:buNone/>
            </a:pPr>
            <a:r>
              <a:rPr lang="ru-RU"/>
              <a:t>Столица России Москва Я не буду вам рассказывать о Москве, а посмотрите </a:t>
            </a:r>
            <a:r>
              <a:rPr lang="ru-RU" smtClean="0"/>
              <a:t>картинки.</a:t>
            </a:r>
            <a:endParaRPr lang="sr-Latn-BA" smtClean="0"/>
          </a:p>
          <a:p>
            <a:endParaRPr lang="sr-Latn-BA"/>
          </a:p>
          <a:p>
            <a:endParaRPr lang="sr-Latn-BA" smtClean="0"/>
          </a:p>
          <a:p>
            <a:endParaRPr lang="sr-Latn-BA"/>
          </a:p>
          <a:p>
            <a:r>
              <a:rPr lang="sr-Latn-BA" smtClean="0"/>
              <a:t> </a:t>
            </a:r>
            <a:r>
              <a:rPr lang="sr-Latn-BA"/>
              <a:t>текст  </a:t>
            </a:r>
            <a:r>
              <a:rPr lang="sr-Latn-BA" smtClean="0"/>
              <a:t>На </a:t>
            </a:r>
            <a:r>
              <a:rPr lang="sr-Latn-BA"/>
              <a:t>уроке географии на 97. странице.</a:t>
            </a:r>
            <a:endParaRPr lang="en-US"/>
          </a:p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sr-Cyrl-RS" sz="4800" smtClean="0"/>
              <a:t>Москва</a:t>
            </a:r>
            <a:endParaRPr lang="en-US" sz="4800"/>
          </a:p>
        </p:txBody>
      </p:sp>
      <p:pic>
        <p:nvPicPr>
          <p:cNvPr id="5" name="Picture 4" descr="C:\Users\ecc\Desktop\crveni trg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80140"/>
            <a:ext cx="3733800" cy="146720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Users\ecc\Desktop\sl2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2133600"/>
            <a:ext cx="3733800" cy="17002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Users\ecc\Desktop\Smoskv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882414"/>
            <a:ext cx="4100513" cy="1464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ecc\Desktop\Steatar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087271"/>
            <a:ext cx="3952875" cy="17928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542815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311021"/>
            <a:ext cx="8229600" cy="2870579"/>
          </a:xfrm>
        </p:spPr>
        <p:txBody>
          <a:bodyPr>
            <a:normAutofit/>
          </a:bodyPr>
          <a:lstStyle/>
          <a:p>
            <a:r>
              <a:rPr lang="sr-Latn-BA" sz="3600"/>
              <a:t>И на домашнее задание выучите читать и перовидь</a:t>
            </a:r>
          </a:p>
          <a:p>
            <a:pPr marL="0" indent="0">
              <a:buNone/>
            </a:pPr>
            <a:r>
              <a:rPr lang="sr-Latn-BA" sz="3600" smtClean="0"/>
              <a:t>"</a:t>
            </a:r>
            <a:r>
              <a:rPr lang="ru-RU" sz="3600" smtClean="0"/>
              <a:t>На </a:t>
            </a:r>
            <a:r>
              <a:rPr lang="ru-RU" sz="3600"/>
              <a:t>уроке </a:t>
            </a:r>
            <a:r>
              <a:rPr lang="ru-RU" sz="3600" smtClean="0"/>
              <a:t>географии</a:t>
            </a:r>
            <a:r>
              <a:rPr lang="sr-Latn-BA" sz="3600" smtClean="0"/>
              <a:t>"</a:t>
            </a:r>
            <a:r>
              <a:rPr lang="ru-RU" sz="3600" smtClean="0"/>
              <a:t> на</a:t>
            </a:r>
            <a:r>
              <a:rPr lang="sr-Latn-BA" sz="3600" smtClean="0"/>
              <a:t> </a:t>
            </a:r>
            <a:r>
              <a:rPr lang="ru-RU" sz="3600" smtClean="0"/>
              <a:t>97</a:t>
            </a:r>
            <a:r>
              <a:rPr lang="sr-Latn-BA" sz="3600"/>
              <a:t>.</a:t>
            </a:r>
            <a:r>
              <a:rPr lang="ru-RU" sz="3600" smtClean="0"/>
              <a:t> </a:t>
            </a:r>
            <a:r>
              <a:rPr lang="ru-RU" sz="3600"/>
              <a:t>странице.</a:t>
            </a:r>
            <a:endParaRPr lang="sr-Latn-BA" sz="3600"/>
          </a:p>
          <a:p>
            <a:pPr marL="0" indent="0">
              <a:buNone/>
            </a:pPr>
            <a:endParaRPr lang="en-US" sz="36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BA" sz="4800" smtClean="0"/>
              <a:t>Dомашнее </a:t>
            </a:r>
            <a:r>
              <a:rPr lang="sr-Latn-BA" sz="4800"/>
              <a:t>задание</a:t>
            </a:r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xmlns="" val="29080137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72</TotalTime>
  <Words>247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Paper</vt:lpstr>
      <vt:lpstr>ПРИВЕТ   !!!</vt:lpstr>
      <vt:lpstr>Россия</vt:lpstr>
      <vt:lpstr>Жаркое лето и снежная зима</vt:lpstr>
      <vt:lpstr>Морях и реки</vt:lpstr>
      <vt:lpstr>Slide 5</vt:lpstr>
      <vt:lpstr>Москва</vt:lpstr>
      <vt:lpstr>Dомашнее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ecc</dc:creator>
  <cp:lastModifiedBy>Kristina Mataruga</cp:lastModifiedBy>
  <cp:revision>11</cp:revision>
  <dcterms:created xsi:type="dcterms:W3CDTF">2006-08-16T00:00:00Z</dcterms:created>
  <dcterms:modified xsi:type="dcterms:W3CDTF">2020-05-25T09:04:20Z</dcterms:modified>
</cp:coreProperties>
</file>