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9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84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809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840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209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725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347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871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768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455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854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56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18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490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9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54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61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A32E02-634E-4C46-9E31-E0BC8BFC5380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2C5D-249D-4891-8FA0-92E396B0A0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1650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5CCFB-902A-4417-8ABD-FD88E765D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448" y="3438658"/>
            <a:ext cx="9469627" cy="1119791"/>
          </a:xfrm>
        </p:spPr>
        <p:txBody>
          <a:bodyPr/>
          <a:lstStyle/>
          <a:p>
            <a:pPr algn="ctr"/>
            <a:r>
              <a:rPr lang="sr-Cyrl-BA" sz="6000" dirty="0" smtClean="0"/>
              <a:t>ХРИШЋАНСКИ ПОСТ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xmlns="" val="29028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D4ABD4-576C-483B-BF30-1207FF48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46" y="714375"/>
            <a:ext cx="6613450" cy="5029602"/>
          </a:xfrm>
        </p:spPr>
        <p:txBody>
          <a:bodyPr>
            <a:normAutofit/>
          </a:bodyPr>
          <a:lstStyle/>
          <a:p>
            <a:r>
              <a:rPr lang="sr-Cyrl-BA" dirty="0" smtClean="0"/>
              <a:t>Пошто је Бог створио човјека из душе и тијела, наш духовни живот не смије да запостави тијело и тјелесну дисциплину</a:t>
            </a:r>
            <a:r>
              <a:rPr lang="sr-Cyrl-RS" dirty="0" smtClean="0"/>
              <a:t>.</a:t>
            </a:r>
            <a:endParaRPr lang="sr-Cyrl-RS" dirty="0"/>
          </a:p>
          <a:p>
            <a:r>
              <a:rPr lang="sr-Cyrl-RS" dirty="0" smtClean="0"/>
              <a:t>Пост је средство којим попорављамо нарушени однос са Богом. </a:t>
            </a:r>
            <a:endParaRPr lang="sr-Cyrl-RS" dirty="0"/>
          </a:p>
          <a:p>
            <a:r>
              <a:rPr lang="sr-Cyrl-RS" dirty="0" smtClean="0"/>
              <a:t>У рају је човјеку било забрањено да једе плодове са Дрвета познања добра и зла.</a:t>
            </a:r>
            <a:endParaRPr lang="sr-Cyrl-RS" dirty="0"/>
          </a:p>
          <a:p>
            <a:r>
              <a:rPr lang="sr-Cyrl-RS" dirty="0" smtClean="0"/>
              <a:t>Светитељи су постили и препоручивали другима да посте. </a:t>
            </a:r>
            <a:endParaRPr lang="sr-Cyrl-RS" dirty="0"/>
          </a:p>
          <a:p>
            <a:r>
              <a:rPr lang="sr-Cyrl-RS" dirty="0" smtClean="0"/>
              <a:t>Пророк Мојсије је постио прије него што је од Бога примио таблице са заповијестима.</a:t>
            </a:r>
            <a:endParaRPr lang="sr-Cyrl-RS" dirty="0"/>
          </a:p>
          <a:p>
            <a:r>
              <a:rPr lang="sr-Cyrl-RS" dirty="0" smtClean="0"/>
              <a:t>Свети пророк Илија је постио прије сусрета са Господом на планини Хорив.</a:t>
            </a: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75" y="714375"/>
            <a:ext cx="4533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617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ACA680-2AC5-4C50-B6D4-966ED427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38" y="1740096"/>
            <a:ext cx="9454976" cy="3641802"/>
          </a:xfrm>
        </p:spPr>
        <p:txBody>
          <a:bodyPr/>
          <a:lstStyle/>
          <a:p>
            <a:pPr algn="just"/>
            <a:r>
              <a:rPr lang="sr-Cyrl-RS" sz="2400" dirty="0" smtClean="0"/>
              <a:t>Христос се постом припремао за борбу са ђаволом.</a:t>
            </a:r>
            <a:endParaRPr lang="sr-Cyrl-RS" sz="2400" dirty="0"/>
          </a:p>
          <a:p>
            <a:pPr algn="just"/>
            <a:r>
              <a:rPr lang="sr-Cyrl-RS" sz="2400" dirty="0" smtClean="0"/>
              <a:t>Господ је учио своје Апостоле да демоне изгоне постом и молитвом, зато што су молитва и пост неодвојиви.</a:t>
            </a:r>
            <a:endParaRPr lang="sr-Cyrl-RS" sz="2400" dirty="0"/>
          </a:p>
          <a:p>
            <a:pPr algn="just"/>
            <a:r>
              <a:rPr lang="sr-Cyrl-BA" sz="2400" dirty="0" smtClean="0"/>
              <a:t>Пост је важан дио нашег духовног живота, јер нас подстиче на уздржавање од лоших помисли, ријечи и дјела</a:t>
            </a:r>
            <a:r>
              <a:rPr lang="sr-Cyrl-RS" sz="2400" dirty="0" smtClean="0"/>
              <a:t>.</a:t>
            </a:r>
            <a:endParaRPr lang="sr-Cyrl-RS" sz="2400" dirty="0"/>
          </a:p>
          <a:p>
            <a:pPr algn="just"/>
            <a:r>
              <a:rPr lang="sr-Cyrl-RS" sz="2400" dirty="0" smtClean="0"/>
              <a:t>У прошлости је вишедневни пост био припрема за крштење.</a:t>
            </a:r>
            <a:endParaRPr lang="sr-Cyrl-RS" sz="2400" dirty="0"/>
          </a:p>
          <a:p>
            <a:pPr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42212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47A63-FA3A-444C-8A79-66B3068F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148" y="732623"/>
            <a:ext cx="8201405" cy="5563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 smtClean="0"/>
          </a:p>
          <a:p>
            <a:pPr algn="just"/>
            <a:r>
              <a:rPr lang="sr-Cyrl-RS" dirty="0" smtClean="0"/>
              <a:t>У вријеме постова треба да чешће одлазимо у храмове на богослужења, да више читамо Свето писмо и сазнајемо више о животима светитеља. </a:t>
            </a:r>
          </a:p>
          <a:p>
            <a:pPr algn="just"/>
            <a:r>
              <a:rPr lang="sr-Cyrl-RS" dirty="0" smtClean="0"/>
              <a:t>Постоје једнодневни и вишедневни постови.</a:t>
            </a:r>
          </a:p>
          <a:p>
            <a:pPr algn="just"/>
            <a:r>
              <a:rPr lang="sr-Cyrl-RS" dirty="0" smtClean="0"/>
              <a:t>Постимо сриједом због тога што је у тај дан Јуда издао Христа. </a:t>
            </a:r>
            <a:endParaRPr lang="sr-Cyrl-RS" dirty="0"/>
          </a:p>
          <a:p>
            <a:pPr algn="just"/>
            <a:r>
              <a:rPr lang="sr-Cyrl-RS" dirty="0" smtClean="0"/>
              <a:t>Петак је дан када се пости, зато што је у тај дан Христос за нас </a:t>
            </a:r>
            <a:r>
              <a:rPr lang="sr-Cyrl-RS" dirty="0" smtClean="0"/>
              <a:t>распет</a:t>
            </a:r>
            <a:r>
              <a:rPr lang="sr-Cyrl-RS" dirty="0" smtClean="0"/>
              <a:t> </a:t>
            </a:r>
            <a:r>
              <a:rPr lang="sr-Cyrl-RS" dirty="0" smtClean="0"/>
              <a:t>на крсту.</a:t>
            </a:r>
          </a:p>
          <a:p>
            <a:pPr algn="just"/>
            <a:r>
              <a:rPr lang="sr-Cyrl-RS" dirty="0" smtClean="0"/>
              <a:t>Постимо још и на </a:t>
            </a:r>
            <a:r>
              <a:rPr lang="sr-Cyrl-RS" dirty="0" smtClean="0"/>
              <a:t>празнике </a:t>
            </a:r>
            <a:r>
              <a:rPr lang="sr-Cyrl-RS" dirty="0" smtClean="0"/>
              <a:t>Крстовдан и Усјековање Светог Јована Крститеља, али и онда када то заповиједи наш епископ.</a:t>
            </a:r>
          </a:p>
          <a:p>
            <a:pPr algn="just"/>
            <a:r>
              <a:rPr lang="sr-Cyrl-RS" dirty="0" smtClean="0"/>
              <a:t>Више дана постимо у припреми за празнике: Васкрс, Божић, Успење Пресвете Богородице и Свети апостоли Петар и Павле.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351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6ACA36-82ED-42AB-B707-B375E577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sr-Cyrl-RS" dirty="0" smtClean="0"/>
              <a:t>Питања</a:t>
            </a:r>
            <a:r>
              <a:rPr lang="sr-Latn-BA" dirty="0" smtClean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6BC379-11DB-4294-A368-DB54E3D0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1721"/>
            <a:ext cx="8946541" cy="50398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Шта је пост?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Коју храну не једемо када постимо?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Који је смисао хришћанског поста?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Зашто православни хришћани посте сриједом и петком?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r>
              <a:rPr lang="sr-Cyrl-RS" dirty="0">
                <a:highlight>
                  <a:srgbClr val="C0C0C0"/>
                </a:highlight>
              </a:rPr>
              <a:t>Задаци:</a:t>
            </a:r>
          </a:p>
          <a:p>
            <a:pPr marL="457200" lvl="1" indent="0">
              <a:buNone/>
            </a:pPr>
            <a:endParaRPr lang="sr-Cyrl-RS" dirty="0"/>
          </a:p>
          <a:p>
            <a:pPr lvl="1"/>
            <a:r>
              <a:rPr lang="sr-Cyrl-RS" dirty="0" smtClean="0"/>
              <a:t>Ријеши укрштене ријечи </a:t>
            </a:r>
            <a:r>
              <a:rPr lang="sr-Cyrl-RS" smtClean="0"/>
              <a:t>у радној </a:t>
            </a:r>
            <a:r>
              <a:rPr lang="sr-Cyrl-RS" dirty="0" smtClean="0"/>
              <a:t>свесци </a:t>
            </a:r>
            <a:r>
              <a:rPr lang="sr-Cyrl-RS" smtClean="0"/>
              <a:t>на страни 39!</a:t>
            </a:r>
            <a:endParaRPr lang="sr-Cyrl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3138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</TotalTime>
  <Words>292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ХРИШЋАНСКИ ПОСТ</vt:lpstr>
      <vt:lpstr>Slide 2</vt:lpstr>
      <vt:lpstr>Slide 3</vt:lpstr>
      <vt:lpstr>Slide 4</vt:lpstr>
      <vt:lpstr>Питања: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ВЕЛИКОМУЧЕНИК ДИМИТРИЈЕ</dc:title>
  <dc:creator>petra trion</dc:creator>
  <cp:lastModifiedBy>Slavoljub Lukic</cp:lastModifiedBy>
  <cp:revision>25</cp:revision>
  <dcterms:created xsi:type="dcterms:W3CDTF">2020-04-07T19:20:02Z</dcterms:created>
  <dcterms:modified xsi:type="dcterms:W3CDTF">2020-05-29T08:50:20Z</dcterms:modified>
</cp:coreProperties>
</file>