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5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2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1371602"/>
            <a:ext cx="10438911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138" y="3505200"/>
            <a:ext cx="851328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5CF8-1EF3-4A6B-A704-62927B6F95D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AC7-3945-4922-AAB2-1C387ACEE8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2138" y="3398520"/>
            <a:ext cx="10438911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5CF8-1EF3-4A6B-A704-62927B6F95D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AC7-3945-4922-AAB2-1C387ACEE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609600"/>
            <a:ext cx="2736414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609600"/>
            <a:ext cx="8006543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5CF8-1EF3-4A6B-A704-62927B6F95D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AC7-3945-4922-AAB2-1C387ACEE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5CF8-1EF3-4A6B-A704-62927B6F95D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AC7-3945-4922-AAB2-1C387ACEE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2362201"/>
            <a:ext cx="10337562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4626866"/>
            <a:ext cx="10337562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5CF8-1EF3-4A6B-A704-62927B6F95D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AC7-3945-4922-AAB2-1C387ACEE8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2947" y="4599432"/>
            <a:ext cx="10438911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73352"/>
            <a:ext cx="5371478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73352"/>
            <a:ext cx="5371478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5CF8-1EF3-4A6B-A704-62927B6F95D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AC7-3945-4922-AAB2-1C387ACEE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76400"/>
            <a:ext cx="522959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438400"/>
            <a:ext cx="5229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156" y="1676400"/>
            <a:ext cx="522959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156" y="2438400"/>
            <a:ext cx="5229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5CF8-1EF3-4A6B-A704-62927B6F95D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AC7-3945-4922-AAB2-1C387ACEE8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26867" y="4045692"/>
            <a:ext cx="4709160" cy="105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5CF8-1EF3-4A6B-A704-62927B6F95D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AC7-3945-4922-AAB2-1C387ACEE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5CF8-1EF3-4A6B-A704-62927B6F95D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AC7-3945-4922-AAB2-1C387ACEE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792080"/>
            <a:ext cx="2845870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597" y="792080"/>
            <a:ext cx="7601149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2130554"/>
            <a:ext cx="2845870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5CF8-1EF3-4A6B-A704-62927B6F95D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AC7-3945-4922-AAB2-1C387ACEE8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02996" y="3579944"/>
            <a:ext cx="5577840" cy="211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792480"/>
            <a:ext cx="2849839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2052" y="838202"/>
            <a:ext cx="7853045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2" y="2133600"/>
            <a:ext cx="2845870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5CF8-1EF3-4A6B-A704-62927B6F95D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EAC7-3945-4922-AAB2-1C387ACEE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61838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533400"/>
            <a:ext cx="1094565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0"/>
            <a:ext cx="10945654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61838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18288"/>
            <a:ext cx="385124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295CF8-1EF3-4A6B-A704-62927B6F95D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60689" y="18288"/>
            <a:ext cx="5472827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4865" y="18288"/>
            <a:ext cx="1418881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2B6EAC7-3945-4922-AAB2-1C387ACEE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od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81497"/>
            <a:ext cx="12161838" cy="5276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0559" y="404664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dirty="0" smtClean="0">
                <a:solidFill>
                  <a:schemeClr val="tx2">
                    <a:lumMod val="50000"/>
                  </a:schemeClr>
                </a:solidFill>
              </a:rPr>
              <a:t>Задатак за самосталан рад:</a:t>
            </a:r>
          </a:p>
          <a:p>
            <a:pPr algn="ctr"/>
            <a:endParaRPr lang="sr-Cyrl-BA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r-Cyrl-BA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sr-Cyrl-BA" sz="3200" dirty="0" smtClean="0">
                <a:solidFill>
                  <a:schemeClr val="tx2">
                    <a:lumMod val="50000"/>
                  </a:schemeClr>
                </a:solidFill>
              </a:rPr>
              <a:t>Урадити задатке на 42. </a:t>
            </a:r>
            <a:r>
              <a:rPr lang="sr-Cyrl-BA" sz="3200" smtClean="0">
                <a:solidFill>
                  <a:schemeClr val="tx2">
                    <a:lumMod val="50000"/>
                  </a:schemeClr>
                </a:solidFill>
              </a:rPr>
              <a:t>страни </a:t>
            </a:r>
            <a:r>
              <a:rPr lang="sr-Cyrl-BA" sz="3200" dirty="0" smtClean="0">
                <a:solidFill>
                  <a:schemeClr val="tx2">
                    <a:lumMod val="50000"/>
                  </a:schemeClr>
                </a:solidFill>
              </a:rPr>
              <a:t>у Радном листу.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689" y="260649"/>
            <a:ext cx="1033756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b="1" dirty="0" smtClean="0"/>
              <a:t>РАСПРОСТРАЊЕНОСТ ВОДЕ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530" y="859815"/>
            <a:ext cx="11397004" cy="59492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2800" dirty="0" smtClean="0"/>
              <a:t>                             В</a:t>
            </a:r>
            <a:r>
              <a:rPr lang="sr-Latn-BA" sz="2800" dirty="0" smtClean="0"/>
              <a:t>o</a:t>
            </a:r>
            <a:r>
              <a:rPr lang="sr-Cyrl-BA" sz="2800" dirty="0" smtClean="0"/>
              <a:t>де има</a:t>
            </a:r>
            <a:r>
              <a:rPr lang="sr-Cyrl-RS" sz="2800" dirty="0" smtClean="0"/>
              <a:t> у океанима и морима</a:t>
            </a:r>
            <a:r>
              <a:rPr lang="sr-Latn-BA" sz="2800" dirty="0" smtClean="0"/>
              <a:t>.</a:t>
            </a:r>
            <a:endParaRPr lang="sr-Cyrl-RS" sz="2800" dirty="0" smtClean="0"/>
          </a:p>
          <a:p>
            <a:endParaRPr lang="en-US" sz="2800" dirty="0"/>
          </a:p>
        </p:txBody>
      </p:sp>
      <p:pic>
        <p:nvPicPr>
          <p:cNvPr id="1026" name="Picture 2" descr="C:\Users\WINDOWS 10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13" y="1492920"/>
            <a:ext cx="3281163" cy="2341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INDOWS 10\Desktop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1" y="4058617"/>
            <a:ext cx="3597877" cy="2518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WINDOWS 10\Desktop\tthum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34" y="2205975"/>
            <a:ext cx="6416801" cy="3671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8302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-531440"/>
            <a:ext cx="6813651" cy="14401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4" descr="C:\Users\WINDOWS 10\Desktop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0" y="980728"/>
            <a:ext cx="5650616" cy="2607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WINDOWS 10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0" y="3789040"/>
            <a:ext cx="5363296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WINDOWS 10\Desktop\download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07" y="908720"/>
            <a:ext cx="4514899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DOWS 10\Desktop\PEĆ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42" y="3494646"/>
            <a:ext cx="5329302" cy="3168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850" y="332656"/>
            <a:ext cx="1072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accent1">
                    <a:lumMod val="50000"/>
                  </a:schemeClr>
                </a:solidFill>
              </a:rPr>
              <a:t>Воде има и у језерима, барама, ријекама, пећинама.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89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dirty="0" smtClean="0">
                <a:solidFill>
                  <a:schemeClr val="accent1">
                    <a:lumMod val="50000"/>
                  </a:schemeClr>
                </a:solidFill>
              </a:rPr>
              <a:t>Воде има у човјеку, биљкама и животињама.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0"/>
            <a:ext cx="10945654" cy="506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WINDOWS 10\Desktop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0" y="1556794"/>
            <a:ext cx="3160514" cy="4446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WINDOWS 10\Desktop\154411_shutterstock-216875836_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83" y="1556792"/>
            <a:ext cx="2968967" cy="1573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NDOWS 10\Desktop\1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83" y="3212976"/>
            <a:ext cx="3256287" cy="1789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INDOWS 10\Desktop\Da-li-je-paradajz-voće-ili-povrć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56" y="5013176"/>
            <a:ext cx="2837762" cy="1276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 descr="zivotinj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7063" y="1556792"/>
            <a:ext cx="4496743" cy="1901768"/>
          </a:xfrm>
          <a:prstGeom prst="rect">
            <a:avLst/>
          </a:prstGeom>
        </p:spPr>
      </p:pic>
      <p:pic>
        <p:nvPicPr>
          <p:cNvPr id="11" name="Picture 10" descr="divlje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49071" y="3789040"/>
            <a:ext cx="4422253" cy="2029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8353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2"/>
            <a:ext cx="10945654" cy="49973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WINDOWS 10\Desktop\29439-kisa-grmljav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9" y="351020"/>
            <a:ext cx="5189897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INDOWS 10\Desktop\images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46" y="260649"/>
            <a:ext cx="5650616" cy="2201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INDOWS 10\Desktop\Magla-priroda-Pixab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1" y="3997251"/>
            <a:ext cx="5189897" cy="2600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WINDOWS 10\Desktop\250px-Cumulus_clouds_in_fair_weather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65" y="3997251"/>
            <a:ext cx="5363296" cy="2600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WINDOWS 10\Desktop\img26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47" y="2579625"/>
            <a:ext cx="4884429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5113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ОСОБИНЕ ВОДЕ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Вода је провидна, безбојна течност, без укуса и мириса.</a:t>
            </a:r>
            <a:endParaRPr lang="en-US" dirty="0"/>
          </a:p>
        </p:txBody>
      </p:sp>
      <p:pic>
        <p:nvPicPr>
          <p:cNvPr id="4098" name="Picture 2" descr="C:\Users\WINDOWS 10\Desktop\0acf4db247bb1baab753e6d3d1f1f4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29" y="2708920"/>
            <a:ext cx="8487951" cy="3816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9359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 smtClean="0"/>
              <a:t>Вода може бити у три агрегатна стања. То су: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0319" y="1340768"/>
            <a:ext cx="10945654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dirty="0" smtClean="0">
                <a:sym typeface="Symbol"/>
              </a:rPr>
              <a:t></a:t>
            </a:r>
            <a:r>
              <a:rPr lang="sr-Cyrl-RS" sz="2400" dirty="0" smtClean="0">
                <a:sym typeface="Symbol"/>
              </a:rPr>
              <a:t> </a:t>
            </a:r>
            <a:r>
              <a:rPr lang="sr-Cyrl-RS" sz="2400" dirty="0" smtClean="0"/>
              <a:t>ЧВРСТО СТАЊЕ</a:t>
            </a:r>
          </a:p>
          <a:p>
            <a:pPr>
              <a:buNone/>
            </a:pPr>
            <a:r>
              <a:rPr lang="sr-Cyrl-RS" sz="2000" dirty="0" smtClean="0">
                <a:sym typeface="Symbol"/>
              </a:rPr>
              <a:t></a:t>
            </a:r>
            <a:r>
              <a:rPr lang="sr-Cyrl-RS" sz="2400" dirty="0" smtClean="0">
                <a:sym typeface="Symbol"/>
              </a:rPr>
              <a:t> </a:t>
            </a:r>
            <a:r>
              <a:rPr lang="sr-Cyrl-RS" sz="2400" dirty="0" smtClean="0"/>
              <a:t>ТЕЧНО СТАЊЕ</a:t>
            </a:r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en-US" sz="2400" dirty="0"/>
          </a:p>
        </p:txBody>
      </p:sp>
      <p:pic>
        <p:nvPicPr>
          <p:cNvPr id="8" name="Picture 3" descr="C:\Users\WINDOWS 10\Desktop\69000146-Illustrazione-vettoriale-di-una-Stati-della-materia-Archivio-Fotograf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73" r="65540"/>
          <a:stretch>
            <a:fillRect/>
          </a:stretch>
        </p:blipFill>
        <p:spPr bwMode="auto">
          <a:xfrm>
            <a:off x="464295" y="3068960"/>
            <a:ext cx="396044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WINDOWS 10\Desktop\69000146-Illustrazione-vettoriale-di-una-Stati-della-materia-Archivio-Fotograf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27" r="33586" b="3364"/>
          <a:stretch>
            <a:fillRect/>
          </a:stretch>
        </p:blipFill>
        <p:spPr bwMode="auto">
          <a:xfrm>
            <a:off x="4064695" y="2996952"/>
            <a:ext cx="403244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WINDOWS 10\Desktop\69000146-Illustrazione-vettoriale-di-una-Stati-della-materia-Archivio-Fotograf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35" b="9091"/>
          <a:stretch>
            <a:fillRect/>
          </a:stretch>
        </p:blipFill>
        <p:spPr bwMode="auto">
          <a:xfrm>
            <a:off x="8085885" y="3212976"/>
            <a:ext cx="407595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80319" y="2276872"/>
            <a:ext cx="3330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dirty="0" smtClean="0">
                <a:sym typeface="Symbol"/>
              </a:rPr>
              <a:t></a:t>
            </a:r>
            <a:r>
              <a:rPr lang="sr-Cyrl-RS" sz="2400" dirty="0" smtClean="0">
                <a:sym typeface="Symbol"/>
              </a:rPr>
              <a:t> </a:t>
            </a:r>
            <a:r>
              <a:rPr lang="sr-Cyrl-RS" sz="2400" dirty="0" smtClean="0"/>
              <a:t>ГАСОВИТО СТАЊЕ</a:t>
            </a:r>
            <a:endParaRPr lang="sr-Cyrl-RS" sz="2400" dirty="0"/>
          </a:p>
        </p:txBody>
      </p:sp>
    </p:spTree>
    <p:extLst>
      <p:ext uri="{BB962C8B-B14F-4D97-AF65-F5344CB8AC3E}">
        <p14:creationId xmlns="" xmlns:p14="http://schemas.microsoft.com/office/powerpoint/2010/main" val="239227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Вода заузима облик посуде у којој се налази.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WINDOWS 10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" y="1412777"/>
            <a:ext cx="11397003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586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11" y="188640"/>
            <a:ext cx="10945654" cy="9906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</a:rPr>
              <a:t>Вода је добар растварач.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124744"/>
            <a:ext cx="11410762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dirty="0" smtClean="0">
                <a:sym typeface="Symbol"/>
              </a:rPr>
              <a:t> </a:t>
            </a:r>
            <a:r>
              <a:rPr lang="sr-Cyrl-RS" sz="2800" dirty="0" smtClean="0"/>
              <a:t>Када улази у зе</a:t>
            </a:r>
            <a:r>
              <a:rPr lang="sr-Cyrl-BA" sz="2800" dirty="0" smtClean="0"/>
              <a:t>м</a:t>
            </a:r>
            <a:r>
              <a:rPr lang="sr-Cyrl-RS" sz="2800" dirty="0" smtClean="0"/>
              <a:t>љу вода </a:t>
            </a:r>
          </a:p>
          <a:p>
            <a:pPr marL="0" indent="0">
              <a:buNone/>
            </a:pPr>
            <a:r>
              <a:rPr lang="sr-Cyrl-RS" sz="2800" dirty="0" smtClean="0"/>
              <a:t>    раствара со и </a:t>
            </a:r>
            <a:r>
              <a:rPr lang="sr-Cyrl-BA" sz="2800" dirty="0" smtClean="0"/>
              <a:t>неке</a:t>
            </a:r>
            <a:r>
              <a:rPr lang="sr-Cyrl-RS" sz="2800" dirty="0" smtClean="0"/>
              <a:t> </a:t>
            </a:r>
            <a:r>
              <a:rPr lang="sr-Cyrl-RS" sz="2800" dirty="0" smtClean="0"/>
              <a:t>материје.</a:t>
            </a:r>
          </a:p>
          <a:p>
            <a:pPr marL="0" indent="0">
              <a:buNone/>
            </a:pPr>
            <a:r>
              <a:rPr lang="sr-Cyrl-RS" sz="2000" dirty="0" smtClean="0">
                <a:sym typeface="Symbol"/>
              </a:rPr>
              <a:t> </a:t>
            </a:r>
            <a:r>
              <a:rPr lang="sr-Cyrl-RS" sz="2800" dirty="0" smtClean="0"/>
              <a:t>Вода најбоље раствара со, шећер</a:t>
            </a:r>
          </a:p>
          <a:p>
            <a:pPr marL="0" indent="0">
              <a:buNone/>
            </a:pPr>
            <a:r>
              <a:rPr lang="sr-Cyrl-RS" sz="2800" dirty="0"/>
              <a:t> </a:t>
            </a:r>
            <a:r>
              <a:rPr lang="sr-Cyrl-RS" sz="2800" dirty="0" smtClean="0"/>
              <a:t>  и неке течности.</a:t>
            </a:r>
            <a:endParaRPr lang="sr-Cyrl-RS" sz="2800" dirty="0"/>
          </a:p>
          <a:p>
            <a:pPr marL="0" indent="0">
              <a:buNone/>
            </a:pPr>
            <a:r>
              <a:rPr lang="sr-Cyrl-RS" sz="2800" dirty="0" smtClean="0"/>
              <a:t> </a:t>
            </a:r>
            <a:endParaRPr lang="en-US" sz="2800" dirty="0"/>
          </a:p>
        </p:txBody>
      </p:sp>
      <p:pic>
        <p:nvPicPr>
          <p:cNvPr id="7171" name="Picture 3" descr="C:\Users\WINDOWS 10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28" y="980729"/>
            <a:ext cx="766185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WINDOWS 10\Desktop\km-1.25l-v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014" y="872717"/>
            <a:ext cx="1823632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WINDOWS 10\Desktop\Sok-od-mrk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64" y="3429000"/>
            <a:ext cx="2011236" cy="3153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WINDOWS 10\Desktop\200px-SaltInWaterSolutionLiqui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3" y="3429000"/>
            <a:ext cx="2533716" cy="3153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cture1 (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8912" y="3427628"/>
            <a:ext cx="3168352" cy="3105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282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279</TotalTime>
  <Words>124</Words>
  <Application>Microsoft Office PowerPoint</Application>
  <PresentationFormat>Custom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Slide 1</vt:lpstr>
      <vt:lpstr>РАСПРОСТРАЊЕНОСТ ВОДЕ</vt:lpstr>
      <vt:lpstr>Slide 3</vt:lpstr>
      <vt:lpstr>Воде има у човјеку, биљкама и животињама.</vt:lpstr>
      <vt:lpstr>Slide 5</vt:lpstr>
      <vt:lpstr>ОСОБИНЕ ВОДЕ</vt:lpstr>
      <vt:lpstr>Вода може бити у три агрегатна стања. То су:</vt:lpstr>
      <vt:lpstr>Вода заузима облик посуде у којој се налази.</vt:lpstr>
      <vt:lpstr>Вода је добар растварач.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РАСПРОСТРАЊЕНОСТ ВОДЕ</dc:title>
  <dc:creator>WINDOWS 10</dc:creator>
  <cp:lastModifiedBy>PC</cp:lastModifiedBy>
  <cp:revision>24</cp:revision>
  <dcterms:created xsi:type="dcterms:W3CDTF">2020-05-21T20:44:39Z</dcterms:created>
  <dcterms:modified xsi:type="dcterms:W3CDTF">2020-05-27T12:09:53Z</dcterms:modified>
</cp:coreProperties>
</file>