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07" autoAdjust="0"/>
  </p:normalViewPr>
  <p:slideViewPr>
    <p:cSldViewPr>
      <p:cViewPr>
        <p:scale>
          <a:sx n="60" d="100"/>
          <a:sy n="60" d="100"/>
        </p:scale>
        <p:origin x="-462" y="-19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D83F7-6520-45B6-B456-949F65D2207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A6BFD-9FF6-45BE-8514-C340479CB1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0119" y="21336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Назив дјела: „Седефна Ружа”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519" y="5334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Лектира</a:t>
            </a:r>
          </a:p>
          <a:p>
            <a:pPr algn="ctr">
              <a:tabLst>
                <a:tab pos="3376613" algn="l"/>
              </a:tabLst>
            </a:pP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„Бајке” Гроздана Олујић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4919" y="29718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Писац: Гроздана Олујић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19000" r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919" y="533400"/>
            <a:ext cx="807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800" b="1" smtClean="0">
                <a:latin typeface="Arial" pitchFamily="34" charset="0"/>
                <a:cs typeface="Arial" pitchFamily="34" charset="0"/>
              </a:rPr>
              <a:t>Придружили сте се 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једном дјечаку и пјеснику који знају да у излогу продавнице не бљешти бисер, него </a:t>
            </a:r>
            <a:r>
              <a:rPr lang="sr-Cyrl-BA" sz="2800" b="1" smtClean="0">
                <a:latin typeface="Arial" pitchFamily="34" charset="0"/>
                <a:cs typeface="Arial" pitchFamily="34" charset="0"/>
              </a:rPr>
              <a:t>чежња </a:t>
            </a:r>
          </a:p>
          <a:p>
            <a:pPr algn="ctr"/>
            <a:r>
              <a:rPr lang="sr-Cyrl-BA" sz="2800" b="1" smtClean="0">
                <a:latin typeface="Arial" pitchFamily="34" charset="0"/>
                <a:cs typeface="Arial" pitchFamily="34" charset="0"/>
              </a:rPr>
              <a:t>Седефне </a:t>
            </a:r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Руже.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ozdana Olujić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1386">
            <a:off x="7505042" y="618187"/>
            <a:ext cx="3982728" cy="5935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bliqueTop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919" y="0"/>
            <a:ext cx="6099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ГРОЗДАНА ОЛУЈИЋ</a:t>
            </a:r>
          </a:p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Гроздана Олујић, романсијер, бајкописац, есејиста,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рођена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је 1934. </a:t>
            </a:r>
            <a:r>
              <a:rPr lang="ru-RU" sz="240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Ердевику,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 умрла 2019. године у Београду.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2590800"/>
            <a:ext cx="655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области књижевности за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дјецу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написала је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велики број бајки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збирки бајки.</a:t>
            </a:r>
          </a:p>
          <a:p>
            <a:pPr algn="ctr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Међу њима посебно се истичу Седефна Ружа и друге бајке,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Небеска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река и друге бајке, Камен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који је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летео,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Снежни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 Јастук који је памтио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снове.</a:t>
            </a:r>
          </a:p>
          <a:p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Објавила је и роман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бајку Звездане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луталице.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39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1522733-illustration-of-underwater-landsca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-2794"/>
            <a:ext cx="12161838" cy="6860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519" y="4572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Мјесто радње: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519" y="13716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Вријеме радње: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2209800"/>
            <a:ext cx="1080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Ликови: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oie_transparent - 2020-05-25T233147.660.png"/>
          <p:cNvPicPr>
            <a:picLocks noChangeAspect="1"/>
          </p:cNvPicPr>
          <p:nvPr/>
        </p:nvPicPr>
        <p:blipFill>
          <a:blip r:embed="rId3" cstate="print"/>
          <a:srcRect r="-600" b="7778"/>
          <a:stretch>
            <a:fillRect/>
          </a:stretch>
        </p:blipFill>
        <p:spPr>
          <a:xfrm rot="479257">
            <a:off x="7956155" y="4553289"/>
            <a:ext cx="2057400" cy="19086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6319" y="457200"/>
            <a:ext cx="4209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морско дно и копно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1119" y="1371600"/>
            <a:ext cx="26206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неодређено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270919" y="2209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Седефна Ружа, рибица, </a:t>
            </a:r>
          </a:p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корална грана, риба – угор, медузе,</a:t>
            </a:r>
          </a:p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Бркати оркан, рибар и дјечак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e_transparent - 2020-05-25T235337.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52119" y="2362200"/>
            <a:ext cx="3790950" cy="3790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319" y="5334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Особине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Седефне Руже: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7919" y="4724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знатижељна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119" y="472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упорна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9319" y="47244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незадовољна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919" y="472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осјећајна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14119" y="472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усамљена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4119" y="4724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latin typeface="Arial" pitchFamily="34" charset="0"/>
                <a:cs typeface="Arial" pitchFamily="34" charset="0"/>
              </a:rPr>
              <a:t>неспокојна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1 0.00185 L -0.28806 0.0018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7807E-6 -4.81036E-6 L 0.26319 0.00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413E-6 -1.48148E-6 L 0.26304 -0.198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785E-6 -1.48148E-6 L -0.26305 -0.187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L -0.20042 -0.3425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8413E-6 -1.48148E-6 L 0.19415 -0.3425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ie_transparent - 2020-05-25T233147.660.png"/>
          <p:cNvPicPr>
            <a:picLocks noChangeAspect="1"/>
          </p:cNvPicPr>
          <p:nvPr/>
        </p:nvPicPr>
        <p:blipFill>
          <a:blip r:embed="rId3" cstate="print"/>
          <a:srcRect r="-600" b="7778"/>
          <a:stretch>
            <a:fillRect/>
          </a:stretch>
        </p:blipFill>
        <p:spPr>
          <a:xfrm rot="20802040">
            <a:off x="3109119" y="4800600"/>
            <a:ext cx="1807006" cy="167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19" y="685800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ТЕМА: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919" y="17526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ПОУКА: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3719" y="2438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Пази шта желиш, можда ти се и оствари.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5119" y="685800"/>
            <a:ext cx="8638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Чежња Седефне Руже за одласком у Горњи свијет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3719" y="1752600"/>
            <a:ext cx="4499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Срећу чине мале ствари.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3719" y="320040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 smtClean="0">
                <a:latin typeface="Arial" pitchFamily="34" charset="0"/>
                <a:cs typeface="Arial" pitchFamily="34" charset="0"/>
              </a:rPr>
              <a:t>Буди задовољан са оним што имаш.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"/>
          </a:blip>
          <a:srcRect/>
          <a:stretch>
            <a:fillRect l="-13000" t="-1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319" y="1371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1. Шта је жељела Седефна Ружа?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1119" y="3048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b="1" dirty="0" smtClean="0">
                <a:latin typeface="Arial" pitchFamily="34" charset="0"/>
                <a:cs typeface="Arial" pitchFamily="34" charset="0"/>
              </a:rPr>
              <a:t>АНАЛИЗА БАЈКЕ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319" y="2971800"/>
            <a:ext cx="906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2. Коме се све обраћа у свом покушају да упозна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    Горњи свијет? 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319" y="1981200"/>
            <a:ext cx="967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Седефна Ружа је жељела да дође у Горњи свијет на свјетлост дана, да види сунце и цвијеће и да осјети дах вјетра.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319" y="3962400"/>
            <a:ext cx="967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Обраћа се рибици, коралној грани, риби – угор и медузама.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1719" y="1828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119" y="457200"/>
            <a:ext cx="1120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3. Каква осјећања су се пробудила у Седефној Ружи када је</a:t>
            </a:r>
          </a:p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    схватила да не може упознати Горњи свијет?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119" y="17526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Седефној Ружи је морски свијет постао мрзак и обузела је туга.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519" y="2895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4. Шта је изњедрила потиснута чежња?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319" y="36576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Потиснута чежња је изњедрила сјајно зрно бисера.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oie_transparent - 2020-05-25T235337.00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119" y="4267200"/>
            <a:ext cx="259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319" y="533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5. Када је доспјела у Горњи свијет?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119" y="144780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У Горњи свијет је доспјела када је престала да чезне за њим и када је коначно пронашла смисао свог постојања.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19" y="29718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6. Шта јој се тада десило?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319" y="37338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Рибар јој је извадио бисер и празну љуштуру бацио у пијесак.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ngtree-pearl-design-poster-background-material-image_14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84937" y="-4148385"/>
            <a:ext cx="7620000" cy="14392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519" y="1371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7. Ко је узео празну шкољку?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719" y="21336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Празну шкољку је узео један дјечак.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519" y="32004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latin typeface="Arial" pitchFamily="34" charset="0"/>
                <a:cs typeface="Arial" pitchFamily="34" charset="0"/>
              </a:rPr>
              <a:t>8. Гдје је на крају доспио бисер?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719" y="3962400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На крају је бисер доспио у излог најскупље продавнице.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347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14</cp:revision>
  <dcterms:created xsi:type="dcterms:W3CDTF">2020-05-25T21:11:01Z</dcterms:created>
  <dcterms:modified xsi:type="dcterms:W3CDTF">2020-05-30T05:19:39Z</dcterms:modified>
</cp:coreProperties>
</file>