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A8EE-A799-4CEC-992A-6C552CD2965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00438"/>
            <a:ext cx="7772400" cy="1470025"/>
          </a:xfrm>
        </p:spPr>
        <p:txBody>
          <a:bodyPr/>
          <a:lstStyle/>
          <a:p>
            <a:r>
              <a:rPr lang="sr-Cyrl-RS" b="1" dirty="0" smtClean="0"/>
              <a:t>8</a:t>
            </a:r>
            <a:r>
              <a:rPr lang="sr-Latn-RS" b="1" dirty="0" smtClean="0"/>
              <a:t>.</a:t>
            </a:r>
            <a:r>
              <a:rPr lang="sr-Cyrl-RS" b="1" dirty="0" smtClean="0"/>
              <a:t> </a:t>
            </a:r>
            <a:r>
              <a:rPr lang="sr-Cyrl-CS" b="1" dirty="0" smtClean="0"/>
              <a:t>р</a:t>
            </a:r>
            <a:r>
              <a:rPr lang="sr-Cyrl-RS" b="1" dirty="0" smtClean="0"/>
              <a:t>азред - Историја</a:t>
            </a:r>
            <a:endParaRPr lang="sr-Cyrl-R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49528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4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14422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Јелена Петровић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Супруга Карађорђа Петровића</a:t>
            </a:r>
            <a:endParaRPr lang="sr-Latn-RS" sz="2000" dirty="0" smtClean="0"/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Скромна, повучена и врло вриједна жена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Гостољубива домаћица</a:t>
            </a:r>
            <a:endParaRPr lang="en-US" sz="2000" dirty="0"/>
          </a:p>
        </p:txBody>
      </p:sp>
      <p:pic>
        <p:nvPicPr>
          <p:cNvPr id="4" name="Picture 3" descr="преузимањ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977" y="3429000"/>
            <a:ext cx="3689361" cy="2487341"/>
          </a:xfrm>
          <a:prstGeom prst="rect">
            <a:avLst/>
          </a:prstGeom>
        </p:spPr>
      </p:pic>
      <p:pic>
        <p:nvPicPr>
          <p:cNvPr id="5" name="Picture 4" descr="Jelena_petrov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3429000"/>
            <a:ext cx="2848298" cy="25161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Персида Карађорђевић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Супруга кнеза Александра Карађорђевића 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Потиче из угледне породице Ненадовић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Амбициозна, мудра и упорна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Бавила се хуманитарним и културним радом</a:t>
            </a:r>
            <a:endParaRPr lang="en-US" sz="2000" dirty="0"/>
          </a:p>
        </p:txBody>
      </p:sp>
      <p:pic>
        <p:nvPicPr>
          <p:cNvPr id="4" name="Picture 3" descr="Persida_Karadjordjev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786191"/>
            <a:ext cx="1917228" cy="2428891"/>
          </a:xfrm>
          <a:prstGeom prst="rect">
            <a:avLst/>
          </a:prstGeom>
        </p:spPr>
      </p:pic>
      <p:pic>
        <p:nvPicPr>
          <p:cNvPr id="5" name="Picture 4" descr="220px-Princ_Aleksandar_and_princess_Persida_Karađorđevi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143380"/>
            <a:ext cx="2714644" cy="1859345"/>
          </a:xfrm>
          <a:prstGeom prst="rect">
            <a:avLst/>
          </a:prstGeom>
        </p:spPr>
      </p:pic>
      <p:pic>
        <p:nvPicPr>
          <p:cNvPr id="6" name="Picture 5" descr="20-Karadjordjevic_0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786190"/>
            <a:ext cx="2000264" cy="24736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Накит Персиде Карађорђевић</a:t>
            </a:r>
            <a:endParaRPr lang="en-US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571744"/>
            <a:ext cx="48768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Љубица Обреновић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Супруга кнеза Милоша Обреновића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Велика госпођа 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Скромна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Храбра и одважна</a:t>
            </a:r>
            <a:endParaRPr lang="en-US" sz="2000" dirty="0"/>
          </a:p>
        </p:txBody>
      </p:sp>
      <p:pic>
        <p:nvPicPr>
          <p:cNvPr id="4" name="Picture 3" descr="Ljubica-i-Milos-Obrenov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928934"/>
            <a:ext cx="4214842" cy="28076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Јулија Обреновић</a:t>
            </a:r>
            <a:endParaRPr lang="sr-Cyrl-RS" sz="2000" dirty="0" smtClean="0"/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Супруга кнеза </a:t>
            </a:r>
            <a:r>
              <a:rPr lang="sr-Cyrl-RS" sz="2000" dirty="0" smtClean="0"/>
              <a:t>Ми</a:t>
            </a:r>
            <a:r>
              <a:rPr lang="sr-Cyrl-RS" sz="2000" dirty="0" smtClean="0"/>
              <a:t>х</a:t>
            </a:r>
            <a:r>
              <a:rPr lang="sr-Cyrl-RS" sz="2000" dirty="0" smtClean="0"/>
              <a:t>аила</a:t>
            </a:r>
            <a:endParaRPr lang="sr-Cyrl-RS" sz="2000" dirty="0" smtClean="0"/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Мађарска грофица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Љупка и заносна постала кнегиња Србије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Својим манирима одушевила Београђане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Приређивала балове и хуманитарне вечери на двору</a:t>
            </a:r>
            <a:endParaRPr lang="en-US" sz="2000" dirty="0"/>
          </a:p>
        </p:txBody>
      </p:sp>
      <p:pic>
        <p:nvPicPr>
          <p:cNvPr id="4" name="Picture 3" descr="преузимањ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143380"/>
            <a:ext cx="3000396" cy="19713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Наталија Обреновић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Супруга Милана Обреновића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Лијепа и трагична српска краљица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Наклоњена према Русији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Помагала женска друштва и покрет за еманципацију жена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Покровитељ умјетника, сликара и писаца</a:t>
            </a:r>
            <a:endParaRPr lang="en-US" sz="2000" dirty="0"/>
          </a:p>
        </p:txBody>
      </p:sp>
      <p:pic>
        <p:nvPicPr>
          <p:cNvPr id="4" name="Picture 3" descr="68636_milan-obrenovic-i-natalija-obrenovic_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000504"/>
            <a:ext cx="4071966" cy="22195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Српске кнегиње и краљице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643182"/>
            <a:ext cx="8043890" cy="17399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400" b="1" dirty="0" smtClean="0"/>
              <a:t>“Учите своју историју, јер кажу народ који не зна своју историју заслужује да му се она понови.</a:t>
            </a:r>
          </a:p>
          <a:p>
            <a:pPr algn="ctr">
              <a:buNone/>
            </a:pPr>
            <a:r>
              <a:rPr lang="sr-Cyrl-RS" sz="2400" b="1" dirty="0" smtClean="0"/>
              <a:t>А историја јесте учитељица живота”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zadin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Pozadina</Template>
  <TotalTime>59</TotalTime>
  <Words>162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Pozadina</vt:lpstr>
      <vt:lpstr>8. разред - Историја</vt:lpstr>
      <vt:lpstr>Српске кнегиње и краљице</vt:lpstr>
      <vt:lpstr>Српске кнегиње и краљице</vt:lpstr>
      <vt:lpstr>Српске кнегиње и краљице</vt:lpstr>
      <vt:lpstr>Српске кнегиње и краљице</vt:lpstr>
      <vt:lpstr>Српске кнегиње и краљице</vt:lpstr>
      <vt:lpstr>Српске кнегиње и краљице</vt:lpstr>
      <vt:lpstr>Српске кнегиње и краљице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разред - Историја</dc:title>
  <dc:creator>Sukalo</dc:creator>
  <cp:lastModifiedBy>Sukalo</cp:lastModifiedBy>
  <cp:revision>7</cp:revision>
  <dcterms:created xsi:type="dcterms:W3CDTF">2020-05-29T18:50:50Z</dcterms:created>
  <dcterms:modified xsi:type="dcterms:W3CDTF">2020-05-31T14:30:49Z</dcterms:modified>
</cp:coreProperties>
</file>