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5" r:id="rId3"/>
    <p:sldId id="271" r:id="rId4"/>
    <p:sldId id="274" r:id="rId5"/>
    <p:sldId id="283" r:id="rId6"/>
    <p:sldId id="285" r:id="rId7"/>
    <p:sldId id="289" r:id="rId8"/>
    <p:sldId id="281" r:id="rId9"/>
    <p:sldId id="284" r:id="rId10"/>
    <p:sldId id="276" r:id="rId11"/>
    <p:sldId id="286" r:id="rId12"/>
    <p:sldId id="287" r:id="rId13"/>
    <p:sldId id="277" r:id="rId14"/>
    <p:sldId id="290" r:id="rId15"/>
    <p:sldId id="291" r:id="rId16"/>
    <p:sldId id="280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07FBA-E0E2-46B0-8DA0-65AD4716B0E7}" v="128" dt="2020-11-03T21:30:4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8746" autoAdjust="0"/>
  </p:normalViewPr>
  <p:slideViewPr>
    <p:cSldViewPr snapToGrid="0">
      <p:cViewPr varScale="1">
        <p:scale>
          <a:sx n="75" d="100"/>
          <a:sy n="75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=""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=""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pPr algn="l"/>
              <a:t>11/10/2020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=""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58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82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533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309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07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470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52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715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070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03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1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4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94579" cy="1760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725BC23-E0DD-4037-B2B8-7B6FA64543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52F9EAC-0C70-441C-AC78-65174C285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76551" y="4437657"/>
            <a:ext cx="7371470" cy="717327"/>
          </a:xfrm>
        </p:spPr>
        <p:txBody>
          <a:bodyPr anchor="b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Унос и обликовање</a:t>
            </a:r>
            <a:b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графикона</a:t>
            </a:r>
            <a:b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endParaRPr lang="sr-Latn-R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271900"/>
            <a:ext cx="4349931" cy="586100"/>
          </a:xfrm>
        </p:spPr>
        <p:txBody>
          <a:bodyPr anchor="t">
            <a:normAutofit fontScale="77500" lnSpcReduction="20000"/>
          </a:bodyPr>
          <a:lstStyle/>
          <a:p>
            <a:r>
              <a:rPr lang="sr-Cyrl-BA" dirty="0" smtClean="0"/>
              <a:t>Наставник: Саша Арсенић</a:t>
            </a:r>
            <a:endParaRPr lang="sr-Latn-R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48F6B8-EF56-4340-982E-F4D6F5DC2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DC7C5E2-274E-49A3-A8E0-46A5B8CAC3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6CF8D2C-9E01-48EC-8DDF-8A1FF60AE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4543978" y="535765"/>
            <a:ext cx="7371470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20" name="Podnaslov 2"/>
          <p:cNvSpPr txBox="1">
            <a:spLocks/>
          </p:cNvSpPr>
          <p:nvPr/>
        </p:nvSpPr>
        <p:spPr>
          <a:xfrm>
            <a:off x="4459458" y="6271900"/>
            <a:ext cx="7732542" cy="586100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4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ОСНОВИ</a:t>
            </a:r>
            <a:r>
              <a:rPr kumimoji="0" lang="sr-Cyrl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ИНФОРМАТИКЕ			      </a:t>
            </a:r>
            <a:r>
              <a:rPr kumimoji="0" lang="bs-Latn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bs-Latn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sr-Cyrl-BA" sz="24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РАЗРЕД</a:t>
            </a:r>
            <a:endParaRPr kumimoji="0" lang="sr-Latn-RS" sz="24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7296" y="0"/>
            <a:ext cx="4421875" cy="176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\Desktop\Word-4.png"/>
          <p:cNvPicPr>
            <a:picLocks noChangeAspect="1" noChangeArrowheads="1"/>
          </p:cNvPicPr>
          <p:nvPr/>
        </p:nvPicPr>
        <p:blipFill>
          <a:blip r:embed="rId2" cstate="print"/>
          <a:srcRect t="11628"/>
          <a:stretch>
            <a:fillRect/>
          </a:stretch>
        </p:blipFill>
        <p:spPr bwMode="auto">
          <a:xfrm>
            <a:off x="723332" y="95536"/>
            <a:ext cx="2823832" cy="1555844"/>
          </a:xfrm>
          <a:prstGeom prst="rect">
            <a:avLst/>
          </a:prstGeom>
          <a:noFill/>
        </p:spPr>
      </p:pic>
      <p:sp>
        <p:nvSpPr>
          <p:cNvPr id="18" name="Naslov 1"/>
          <p:cNvSpPr txBox="1">
            <a:spLocks/>
          </p:cNvSpPr>
          <p:nvPr/>
        </p:nvSpPr>
        <p:spPr>
          <a:xfrm>
            <a:off x="4545495" y="608653"/>
            <a:ext cx="7562109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BA" sz="2400" b="1" i="0" u="none" strike="noStrike" kern="1200" cap="all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Calibri Light"/>
              </a:rPr>
              <a:t>Објекти</a:t>
            </a:r>
            <a:r>
              <a:rPr kumimoji="0" lang="sr-Cyrl-BA" sz="2400" b="1" i="0" u="none" strike="noStrike" kern="1200" cap="all" spc="1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Calibri Light"/>
              </a:rPr>
              <a:t> у програму за обраду текста</a:t>
            </a: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%20/9j/4AAQSkZJRgABAQEAYABgAAD/2wBDAAUDBAQEAwUEBAQFBQUGBwwIBwcHBw8LCwkMEQ8SEhEPERETFhwXExQaFRERGCEYGh0dHx8fExciJCIeJBweHx7/2wBDAQUFBQcGBw4ICA4eFBEUHh4eHh4eHh4eHh4eHh4eHh4eHh4eHh4eHh4eHh4eHh4eHh4eHh4eHh4eHh4eHh4eHh7/wAARCAGd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grL1DXtM0+6FtdXKxv71fnkEMLysQFQFjXgPjTVH1PXppdxKhjivrsqy767Uak7JHkYzE+wimtz3my1KxvP+Pa4jl9lPNXAK8y+DVhL5M9/KW2sdiZ9BXpgbFcuOw0cPXlTi72NcPVdWmptWuOBozxTN1Ju5rjsb3HMqN95R+VVptOs5R80K5+lWd1FNNrZgZx0kId1tdzwnsFfj8qPL1iH7lxDOPSRMH8xWlx3pKr2je4rGc2oX0X/HxprkesTg/oaVdbsuBKZID6SoR+vStDPHNMeOOQYdFb6ii8eqDUIbm3nXdBNHIP8AZYGpctWfPpWnyHJt1Vj/ABKMGo102aIf6LqNygHQM28frS5YvZjuzU2kik2msstrkPRrW5X0KlD+YpP7WuYj/pOlXKY6tGQ4/wAaPZy6BdGqrfnSnn2rNi1vTZG2tcCF+6yqUP61diljkXMciSL/ALLZqXFrdBcl4wO/1owO2aQcccUoOakYBT/exS/XHFIenWkyOh/OgQpIIxQefpTe3FL7GnYY4HI9aXdxmmDrxkUDvk8UrAO8w5xikL5PIpvIpRtI+brTsgHj060vcccUxcA8U5W/GpaAkHA9qUDuOlRLIScYGKeGw3X8MVLQx/oT1peM9OKjDYp27jrUjEb73anHGOCM+lN4Y9RikPHHrTAeOnXFNPXntRw3fH1pSOO1ABtHUEUh46ZwaPb+lA+uB6UAGeopR07ijHPeg8Nz/OkA4nmj6H9ablfzoG3rjP0osA/rx0opi47nmigDjviLqi6boMi5w8vA+leHxq1zdhFXMkrgD6mu0+LerfatXFmr5jj44rP+GOlm/wDEiSMpMVuN5479q+/yymsFgXVlu9f8j53FSdfEKC9D1vwtYrpui29qq42oM/WtUmkRdqgdqXcO1fGVJupJyfU92MVFJIUdfeikzRmoKA+1KDzTf0paAH59aM0zt1p30NIAPzDilAzQp96C2RQAED05pQRSZIpD1oAdnim/hxR260Z+U7sDjrQAkkUEv+siVh7iqE+haa7b0txE396Jih/StEevGKdxjjmmpNbMDG/sq+jO611i6Uf3JcSAfnz+tPD+IIOGhsrxc9t0Z/qK1P8AgOD9aXke9N1G90Kxl/2xNECLzSb2L/ajUSr+nP6U+317SJm2fbY43/uy5jP5NitIcnNQz21vN/roY5B6MoNK8X0DUmR0kjDRsrL6qc0dPu9KyX8P6Xu3wwtbOf4oHMf8qb/ZepQj/Q9buBjotwiyD+h/Wjlj3C5sHk0nHTFY5k8SRv8ANb6fdoOpR2ib9cinf21JCSt7o9/AB/EiCVf/AB05/SjkfQLo1z93BzSL6VmQeIdEmfyl1CGOT+5KTG35NitWNlkQNGwdT0KnOalprcrcACR0FLgAnikU84BIpWz1JzUgGPTNKPrxR8px6Uo60mAHHO3t1pysBxgdKRffBoPXkUhi9jQVHUk0nNIzBevOfakA4HHagN2/KliDSfLGNx9BVlLG5bGVx9TUykluNJsqhjnqc0v5VbGmzD+7+dKdOm/vLU+0h3HysqAhRzk0nGKsSWVwp+5n6VE8cij5lbimpJ7MRH70Dnp/Ogg0g4qwFPQ4H1opeMdc+9FK4j5i1S6e81GaeTncx613vgO+TQLBWkt973Hzse4HYflXC6TZ/bNQgg/hJy/0HWuwuiDIFX7q8D2r7biPFKjRjQj1/JHylKpKD9otz0TSfEllqM6wRrIsh7EVtcdhXGfD6x/1t6w5Pyr/AFrtK+RWyPoMLUnUpqUxOK47x94sm8P3MEVrHHI7DLq1ddIwRWduFUZNeC+NNRfU9eubjcSu4qo9q9nJcFHE1nzq8UZY+u6VP3Xqz0Lw38QY9Uv4bGTT3WWU4BQ5A967uvJvg3pTT6jNqkg+WEbE47nrXrQ/Oss3o0aOIdOirW39SsFOpOnzTYUopAPyoryzsD6UfrTQTS8+lADhk98UmD0PIoX1p2c0gEyMehoPTpxSH35pR0oATIGPSl3c0fp+FJ3oAf0NLmmZ7d6CeOfzpWAUnPakHBpAfQ5NKG9qYDhjHX8DS/hTQRS8e4NIB2cHj8aa2OnftilB5+8aQnntx+dICKe3huI9txBFIp6h0BrPfw5o5bdDbtav2a2kaI/+OkVrHn60mWH3efqKak1swsjI/snUoSDZeILvH9y4RZh+ZAb9aDJ4mtslrfTr5R3R2hb8iGH61rGTA5wP0qpc6hDEvzNmrXNLpcNEU/7fkifbfaHqcA/vpGJl/NCT+laOj6lZ6tMYLG4DyL95GRkYfgwBrHl1jc21TxXTeELtZkZWILGlXpunBysEXd2NCLTG/wCWkg+gFWYrG3T+Esfc1aoJxXkurJ9TpUUUr63j8klVC49K5y8kCtgV0GrXsMNsw3Bmx0BrhL+8kaQn3r0cDSlPc5a0knodl4bwyu2K2a4PQdYmtW+6HU9QTXV2Op/aAMxhfxrDF4ecZuVtDSlUSVmaNFNVsinZrhN00wpki57UPIqiqs9+iDpVxjJ7ETnEjuY1AJ2D8BVFtoOKjvtVXkDFZz6oM8g130qFRrY5XUsabcexorGl1VAOtFdCw030F7VHi/hC2C2098eCf3af1NakYMsoVRlmOAPUmnLCLOzhs0xiNQG9z3P51reD7H7VrCsy5SH5j9e1deaYn63i5S6bL0R83GDlJQR3OhWi2emwwDghefrV/OKQAY4pRiuVn00IqMVFHO/ELVBpnhudgcSSjYvP514UWd3J7sa734waoLnVEsI2ykA+Ye5rlfCdmt1rdv52TDC3mSY/uivt8opRwmCdWfXU8HHT9rW5V0PZPAWljS/DdtCRiR13v9TzXQADHvWXZ63pMyBY7uIYHAbitFJEdQyEMp6EHg18ZVqutN1Huz26LgoqMXsSZpOM0Dk9ajuZY4LeSZzhI1LHPYCs0uhqSdBR1Ga46z+I3h+aQpOZrc5xllyP0rp9L1Gy1K3+0WNws0Wcbl9a3rYSvQX7yDRlCtTqfC7lvt2pQPSmjb6c04cVzGoDg9KO9IT0pRigADccCnDnkYpCMdDn6U3mgB2RnpRxnP8AKkwMfNRigAwAeOKToacB+FBHPLcUAJ36U4+3SkOe2cfSgetIAI5/+vTWypznINGee4qOaYJ1IzTSdwJc+pqC4uFjB6iqc94AfX6Gqd1c+YpO41tGi76kOQ3UL58kB+KxLm6ZmOWyafeS7iRnmqW0sa7oRUUQ2xRM+7itbRtUuLKVXj61mxQk9quwW5PY0TUZKzQK6Otj8SX1wABsj+gp5uppOZJWP41hWsbrjC1cPnEcnAridCEX7qsac7e5bncFDlhWPdIGc7assn94k/WomdVHCitqceXYgbbIV7GtW1vJIMbUJrHNyQaVb4jg06lPm3Q0dKNcuFH+pX86Ua7c/wDPJPzrnUvkJw2KtRyq33WrleGp/wApV2ar6xcP/wAs1/Oq8t7K4OU/WqytS76apQjshbkFzuk/hIqjLDIOmRWsGB64pSEPatlPlFyowJo5COeaK3WhjbqKK0VcXIjyuaQs5Y8133gSz8jSvtDDDzfN+HauE023+13sNsMguwH4V6DDpOo2cIXT9ZkVAOI7iMSKPbPB/WvPox3bZ5OXU+abqPobgNV9TuksrGe6YgCJC1Z4udft/wDXada3gH8VvKUb8m/xrlPiZ4jDaN/Z32a5tLiU/MkygZX2IJBrtwmGlXrRprqz1a1VU6bkea6teyX2pT3UhOXcnmt/wxb+RpMl2VIe4fav+6P/AK/8q5aBXmuI4VAJZgoH1rubgLCsVrH9yBAg/qa+n4ixCoYVUY/a/JHzMXvJjbeKSedIYwCzsAPxr1fTrcWtjDbrzsQCuD8C2P2nWROf9XCM/j2r0YfrXxdNWj6nsZZT91zfUT6GuT+KeqDT/DLwqwElydgAPOO9dZ61418XNU+2+IPsaEmO2Xb7bu9evk+G+sYqN9lqzox1X2dF93ocYPmwAM7jx9a9/wDBOm/2V4btLUriQJuk/wB48mvHfh9pQ1XxPaxMpMUbea/0Xt+eK98XAUAcV6nEmJ1jQXq/0OPK6W9R+gDGe+DS45z/ADpBz9KUgCvlj2BX560hFHY4oP8AnFIAB7YozzzS7R15zSH24oACcjpShhxkcetMydvvRk4ycU7ASf7P/wCqg/QZ+tMBJHXinb8dPzqbAB+XnJ/Og/d3cYppkwCcDFZ17fKvQ1cIOT0E2Wbi5CqVGKx7y7OTz+tVbm8wSSazbu73fdPNdtOiombkWZ7v/aqs94xG0Gqyo8jc1OtjIeQM1tZCBRuOc5zVq3gDEcUtvZScZXArRt4NmOM1MmwC3s8jpV6K2RadEeKlBrnlJlChQOgpGpTTTUDGnBqKSFWHpUtFWm0Iz5LRu1VpbOQDcK2RyaCO1WqrFY52SORDnBpUnkTua3jDG45FVZbBCeKtVIvcNUVIdQZSNxzV6K9ifHIFZ09i6k4BqtJDLGc803TT2Dm7nRqytgqQafn3rnYrmWPuauxalgYesnTaKTNcGiqcF7DJj5hRWdhnM/D6xEl5JeMoKoNoz6nrXdbcHIOKyfC1j9h0eGLksRub6mtUdORisUuVJHPhKXs6SQ7NeF/EzVDqXiSba26GE+WnPpXrni/UV0vw/dXZIDBNqfU18+3B82ZpnYksSa+o4bw15SrvpojhzSroqaNjwrZx3VzLPcpvggTOD03Hp/jXQbu/X3qHRbf7FoMC5xJcEzP647fp/OrumWpvdRhtkGd7jJHYd68XPcT9Zxrito6I87l0UUdZ4XstdsbAXNlFYTxT/OYpiyOPowyP0rYXWruAH+0NBvoR3eArOv8A46d36VqwRrFEkaAAKAAKk6dvpXDdbWPpKVP2cFFGDceK9FWznkS+VJkjZlhlUxuSB2VgCa8Jvp57u8muJGJeRyxr1b4z6jFDpNvp21DLO+7JXlQP/r15NFC81zHHHy7sFGD1ya+y4ew6p0HWf2vyR42Z1HKooLod98L7q10O0k1G8jkd7piibRyqr3/E/wAq9FsfEOlXjrHHcbXbgKy4JrzFofsSrZC4kmjhG1WfH4jjtnNavhmG7XUEu7XT5L8QHLRxyKhHuNxwfpkV8ljcU8VipTWzf4F4bEVISVKOx6eMjik9eeawT4osoP8AkJWep6Z6m4tWKD/gabl/WtLTtV03UP8Ajy1C0ufaKVWP5dRWFj2zG+I2uS6LoBltXCXUrhIzjp6muE0/4l63Bxd29rdKOvBU/pSfGHUhd+IU09G+S0TDD/bPJ/pXOeEtNOreJLKxUfuzIGkHfaOTX2OAy/DxwXtK8b9fkeHiMTUeI5ab8j3vSrmS8023upYfIeWMO0ec7cjOKslqRU2qAowAMCj86+Pdm3Y9tXtqH4CjnPTil7d6B8vqfxpDD73TGaRm2rkjApGbaCT0rJ1G92AgHpVQg5MluxLf3e0nBx9K5++uuTzzReXgYE5rIldpW9q9CnTUUYt3Y6adpGwKltoGY80trak4OK3LGz6ZHFXKSQ0ivaWZOOK17a1VRyKmhhVAABU4WuWdS5aQwRrjoKTy19KkorO4yPbilpXqOjcBxpDQKO9MBMUUtGKYDlGKCKFNFSA0dKRfvYNPIphpiHOu6oXhjYcqKlyc0HmmroCnJYxt0qrPpzAcc1q0tWqkkFjmpLWaMnGRRXSMisOQDRV+1i90KzJ0G0AL0x2qQHI65qPpSSyLFG0rnCqCxPoBXJa5oeafGrVvnttLibgfPIPftXn2lWv27UoLUZHmOM+w7/pVjxXqTap4hurw5wzkLz27Vo+DoFjiutQIwQPKjz6nqfy/nX3itlmW3e6X4s+ZrVPbV3Lp+iNu9dXmwn3F+VRjoBxXTfDuyL3Ut6/Kxjahx3PWuRTcT6/1r1PwvY/YdGgj27XYbnB9TX53TvKTkzowNP2lbmfQ1R06c0uaT2rJ8X6kuk+HLu93YZUKp/vHgVvTpupJQjuz3ZSUU2zyH4kaqdU8T3DBt0MJ8qP2x/8AXqt4MtfM1N7x1BjtUMg443nhf8+1YkreZKXfLEkkn1rsdCg+y+H4lYEPcsZW46IOFH8zX2+aVVgMv5I725UfL8/PUc36j2xuySd3WvRvAdn9m0XznX5pzu/DtXA2Nt9rvobeNgzSOFr1u3iWGBIYxtVFCgfSvgKS0bPQy2nebm+hIDj1rI8QaZoMtnNeanplnMIo2cu8Q3DA7MOa1q4r4war9g8OLZIf3l4+zjrtHJ/pXZhKDr14011Z6tap7Om5djx66k865eU9CcrlicDsMnmu2+FOn6v5k+sabFp8mz9yI7tmQt3JVlBx+INcKmGP3Tx/D0JrvhG1ha2tlHIVMEQ37f77ct+px+FfX8QYlYfCqlHeWnyPncPNQn7SWtjvhreq2w/4mXhe+UDrJZSpcp+WQ/8A47Sw+LvDckgim1NLKXP+rvUa3bPpiQD9K57wffapdatDbLfzGIAtIrndwO3Nd5cQQ3ERjuIo5oyMFXUMD+Br4dO6ufQYeuq8eZIWGSOaMSQyJInUOjZB/EUy5nit4WmnlWOJRlnYgAfU1jT+EvD7yedBYmwm/wCeljI9uwPr+7Iz+Ncd8RYrrTLGLTl17UryK5bLQXRR8KvfcFDdcdSa6cNQderGn3NKs1CLkdzd6lBJGTDMkq9irZ/lXOandZJwa47RIGiUMGZfocVtAtK2OT716MsNCi+WLuYRqOau0OQvK3tWjZ2u7HFLYWvA+Wt+xtQACRWc5pItIjsbIYBIrUSMKopUUKMCkuJBHEWNccpOTNEhDKgOCaerKehFcJrfiJba6278c+tFl4pjJH7wfnXd/ZtVxUkjH6xC9juzSZrF0vWI7pgoYGtgVx1KUqbtI0jJS1QNzTTTjSEVKGNooIopiFopKcOtIdwFKvWlA5pSOaQwI5qOpuKjcY6UkwGUopO9BqwFIoUUo6Up6ZpANPFFFFAE/wCVct8TNU/s3wzKquRJcHy1+neupAxXj3xg1X7Zrq2MbZjtRg/7x6135RhvrGKinstX8jmxtX2dJvucO+7d0yDXbwQix022sdoDqnmSZ/vnn/AVzXhmy+16xEsnMUZ8yTj+Fef/AK1dNczedO0j8kng+lelxVi7KGHT83+h8/HSLfc0PDVk99rUEQT5AwZ/oK9VXjA7dOK5H4dWe23mvmHL/Ip9h1rriO46e1fLQVoo93L6XJS5u4+vMvjZqmFtNJjbB/1sn8hXpBk2KWYgKoJJr598X6o2seIbu6Zm2tIRH/ujgV72QYX2uJ9o9o6/MnMqvJS5e5S023a8v7ezUENLIF+gPWu1v5I3uCsI/cphEAPRRwKwPBdvtlu9ScD9xHsj/wB9v/rZrXUswGe1TxRiuevGin8O/q/+AeKlaK8zq/h9YibUHvDysK4BP9413nT6+5rG8HWf2PQoSch5f3jDHr0raxxyfxrwkrKx9Fg6Xs6SXcCxGK8T+LWpnUPFMlujZis18tRn+LqT+f8AKvX9bvY9O0m5vpGwIYmfnjJxx+tfOdzM9xPJcSMWeRyzEc8k819Nw3huapKs+mn3nHmlW0VDuafhG1FzrUbS/NDADM+fRecfngV0kkjSzM8g3lyWJHWs7wpEbXQ57oqS91J5atnqi8n9cflV+FfOkGR8xIUZGK87iHE+2xjgnpHT59TybWikdz8PLIJaz3xVgZGCISOwrrB7iquj2q2Om29qP4EG7Hr3q0duCeleSlZWPpcPT9nTUSK7kESZbivJPFFx/afiWaTdmKH92npx1/Wu38X6qtrZTSbuUU/n2ryqwvCAxblmJJ+texgI+zTm9zLESu1E2IpsSiFa6TTbbcBxWB4ftjcT+Yw713umWe1QcVdeSiOnqS2FpgDIrURQBgUIoVcU4V5s5uTN0gxWL4luxBasM9q2JXCIWrznx9qm1WUNzXXgKDrVkjOtPkg2cPr9209853cA1mLNIrfKxFJcPuct6mkiQtKFHUmv0OnTUIJHzc5tyud58PHuXlDMxIzXqUf+rH0rivANj5dujEdq7btXwubVVOu7HuYKLVPUdSUnakNeWdYUdaKUCmAmKUdKcF4pO9K4Ap5p1M70u6iwx27mkakzmg0WAMU00lL3zTEJRTsUY55ouA0UUu2imMh1a8XTtMuLyQ4WKMt171886ldSXV9NdyNuaVy5yfWvUvjJqv2fSYdLjY+ZcNuf/dFeTRRtNIkCLlnIUD3PSvr+HsMqdF1pfa/JHiZnV5pqC6HVeGIvs+jTXnAkuW8sf7g6/r/KrkEPnSCNNpLkACluI1txFaR/ct0CcHqe5/PNbXgWza81tJHAMcA3sR69q+Mx+I+uYyVTo3+COWMHOapo9A0ezWw063tV/gQA8d6uZbFJ9OKXtg9Kh6n0sY2SSOd+Iurf2X4VuHDASzDyY/qev6V4SfmAzz9e1d38Z9U8/WYNNjfMdsu5wP7x/wDrYrkfD1r9v1SC1Y4Rny+eyjkn8hX3OTUVhcF7WXXV+h4GPqe1rcq6aHT6fa/YtHtLdkxJIPtEo926A/hj86vaNZLf6pBbqM73G72Udahu5jNcvMM4ZvlA7DtXV/DmxzLPfHJC/ImfXvXwdWs8TiJVZdXcmjD2tVRW36HaInlqFUEKBgD0p+SfegewoJxQfSHAfGfUxbaLBpasA90+5wP7i/8A18flXkCrI7KEUg5A46nNdP8AE3Vhqfiy6MeTFb4gj59Op/PNU/B1qJtXW4eM+VbKZ3PuPuj88V99gIrAZfzz7czPm8XU9tXdttjoJ41tBDYr8y20QQkd26t+pNa/g6wW61yH5QY4v3jA+3T9axXBaUs/JY7ie9d78O7MQ6dLeFctM2FPsP8A69fnvPKrUc5bvUrCw9rXXY6nNVNUuFht257Vb4xk5GK5PxXfbQyhhiumjDmkfQSdkcN8QNSZ1W3X+Nst9BXO6ZEZZF9zRrczXeoMc8DgVteFrIySr8terflsjgnqzsfCen7UU7a7GCMIgqlotqIbccdq0e1cFepzSOunGyEpT60hpM8ViaGfrc4htmOccV4x4zvfPvCoOea9J8bX3k2zjPavHr2QzTu5Pevrcgw1l7Rnk5hV+yipu45rR0GLzr5FPTNZ5Wt/wxb/ADeZjvX0OLqqnScjyYq7PXfDUCw2S4x0rWFcXp2ufZVWJj0rbtNchkxlhX5vUrRqTbufQ0a0OVI2qAKht7qGXGxgT6VYPY1B0p3G4p2OKMcUvagBAaaetOxzTWoASigHI96TNMA6U4dKTrSA0ALRnihuRmkoAfnikFID70d6LDFzRSfzooEeGfEPVf7V8TXEivmKM+XGe2BUPhC38zUXvXX93aLvHu54X/H8K59mbczNliTzXYaPEbTQoEOVkuj5zk/3eij+Z/Gvts3qxwGX8kN2uVf16HzCm5zc2WixPz44Jya9D8A2ZttI+0PndOd3P93tXn+nWzXd5Fbx7t0jAfhXr1tEIIEhjHyooAx7V+f0Y6NnoZdT5pub6EwP51Hd3CWtpNdTECOJC7E+gFOHXPSuN+LuqfYfDf2NW/e3j7cA87Ryf6V2YXDuvWjTXVnq1qipwcn0PI9ZvpNR1O4vpvvTSM5JGeO1bng+3EFjd37bgzkW8R7c8sfywPxrm8BsfeJ6Ae9dwtsLOxtdPxhoYwZCP77cn/D8K+t4hxKw+C9lHRy0+XX/AC+Z8zC7bkyNVBIUEg+x616x4YsTp+iwQnG8ruf3Jrzvwvp5vdbgibcY1O9jnoBXqncV8JSj7tz1ssp7zfoSZ/yay/FWorpOgXmoNgGOM7M92PA/WtIZ9sV5x8bdU2Wtno6NhpG86T6Dhf1z+VehgMN9YxMKfS+vod+Jq+ypSkeXMxd2ZjuLEknrk11fhqJbbQGmOVa8k4452Jx/PP5VycEMlxOkMa7pJGCgD1JwK7y7VYWS0iP7q1QRIAcZx1P4nJr6TibE+zw6oreT/Bf0j5mGzkMgjeaQKi7mYhVwepr1rT7cWenwWqjAjQL9fWuB8C2f2nXFdhlIV8w+me3616Q2Dzj6V8VT2PZyylaLmypfTeTbsxPavMfF+oHEnOa7zxPcrHbkcAgV5LrEjXd/5akkZr1MNC0bndVZQsbZpX3EZJNejeEtM2IjFeax/D+klmTK9K9B063EMQG3tTqVLHNCHNK5ejXagAoNKDTTXEdqDFQ3LbI2b2qUGs3X5/JtGOe1aU480khN2R518Qr/AHFow3WuBz81bPii6NxfsCcgGsUda/RcBRVKikfN4qpz1GyRV3Niux0G3EdqMjtXKaanmXSp15rtiPJsh2OK8viDE+yocq6k0lrcqXHzSk02N5V+45FIhJHNL0Oexr8/SFzO9zd8M3ly12q7iRXoEWWjGfSuJ8GWwaUyAV3AG0CvRtywij2cDfkuxRTm9aTqM0hJ/CszuF6io5GwhPpUn0qtfOI7Z3PGBVRV3YTOM1PxYunao0Dn5c8Vqaf4qsrjGXUZ968q8Uy+frEzZyA1ZqySIMxyMD7GvslktKrSi9nY8h46UZtdD6AgvbeUZSRTVg88ivCNM17UbaZE80sCR1r2rQZZJ9Lgkk+8VBrw8wy2WDs27pndQxKraF5aXikFFeWdQrCkpQdwxQRigQhNFKvWilcDz/VPhfpsoZtMv57aTHyrKPMTPv0NJqPhPWvlkX7NKQoXbExUDAxwG/xrZtPEGsQaraQa3pNrZ2t8kjQyR3Rd4ii7iJQQAPlzyCRxWtoWt6drlq91pk3n26StF5oU7WZeu0nqM8ZrfFV62Kio1pNpHJPBUWrWscXoElr4e1cTeIpf7PGw+U8yMIye/wA2No/E16Dp99Z30Qmsbu3uoyPvwyhx+YqUgMpVvukd6xb7wn4cup/tEmk28U//AD3twYZP++0wa5VHlVkb0KMaMeVHQD3xmvE/itq327xRLArZitAIlweN3f8AWvRP+Ec1G2QLpPizVoB2juwl0oHplxu/8eridX+GmuGaW4t761vC7FiHyjEn65Fe3kVShRrOpWlbTQ5cwjUnTUYK5zHhG3F1rcW/HlQZmkBGchecficCunkmM0zs/VySfxqDRtD1jSLW9iudNuUmkZVZ1j3L5Y54Ydeev0p8Ad5Vi2sHJwoI5JNcXEWMWJxfLB3jHRfmzyHBwiotHd/DqyC2s16yH5z5akjsOtdaFx8yseapaRbCx063tR1RRn696uZOMgfnXm2tofRYen7Kmoju3zZFeAeO9U/tbxPeXW/MSv5cYP8AdXgf4/jXsfjrVm0nwveXWdsrL5cX+83Ar5/3DI3de/HNfVcN4b4679F+v6Hm5rV+Gn8zf8F2+7UGvmXKWqGTJP8AGeFH5nP4VuFsvkljn5jzxmq+h2y23h6JuA945lY4x8o4UfzNWrOF7i5jhjRi0jhR6+leHnuJ+sY2SW0dF+v4nmtaKJ3/AIBsxDpTXZX57hs8/wB0dP610j8KTkA1FZwJa2sNvHwsSBR+FOun2wMeMe9eelsj6ajT9nTUexxXjW6xE4zxXD6Bbm6vzIRkZrofHE5+ZfWm+CrLAViK9aPuwMKjvKx12i2SxxqdtbaDFQ2qBUFWMV585XZvCNkNIo60N0oBzUliGuQ8dXvk2jgHtXWyttQk15b8R73JaMN1r08qo+1rowxM+Sm2cHdS+bM0nvUQ28Uwn5sHvSEbT6iv0JRsrHzTd3c3PDUHmXm8jha6fVGxGqr+NZPg6HEJdhV69cmc4OQK+D4lr89ZU10N46U79yBKco3GhcVLarmdR1BNfP043kkZHc+DrXy7QSDvXSDpVDQYhFYp2yK0D0rtrO8j6LDx5aaQnFApO1ArI3GjqR+VZ3iOYQ6XMTx8prSHNcz8Q5zDocvODjrXThIc9aMfMzqO0Gzxu8ZmupX67mNVWz94fjT2kIfJ5prEdVPBr9KirKx83e5Y0uMzX8MJHJcYr3vSYTFYQoONqjivFPBsDXGvWygcq2TXu0YwoHtXyvEVT34QPUy2OjkB65796T3pTyTSbhyMV82eoL70A0A57Ue/akAmDnNFOOc5HSigDitK07xWt5qGqeIBaXt3bROulx2nEfzjJzu53ZAGT2/Gui8Nab/ZWh2tiSGdEzK395zyx/Ek1fDHvShue1U2xDl6f4UfnxSZ9qB17VICjHpis7W9e0vRUjfUrxYhKT5aKrO745OFUEkDvxxWljB46VwGva/B4X8Y6nqmsadqFwskEEdhLb2zSKI+TINw4X58ZyRxg9qBncafqNjqFlBfWV3FNbTjdFIjfK30ovtPsb6J4by0hmVxg7l5I+o5ryzTtKs9ctBotpawXGpxSSfbLvzf3OnPJKZWWIZ+aUZxlemOT2r1xeOOeB60pKwPXcwR4W+zj/iUa9rOmgdIxcefEP8AgMobj6EVIE8Z2eNtxo2rIO0iPayH8QXX9BW6pzjk08VmyjzX4kf8JNrVjbQjw5dW8ULlpAsiTBmxwQVOcdeoFecxWN1Jex2skMkLyuEAkXbgk4719Ig7ev4VFeWtreRmO6toLiM/wyIGH617mCzuWFo+yUEefiMvVafPzHlF8yecUhz5MQEUYH91eB/Kt3wDaNcax9oZT5duu7B/vHgV1V54a0W5Bza+UT3jYqPy6VTg0XWNHd20K8sXhfBeG8hbcT7SKeP++TXzqhJy5pMxpYCpGspS2OoVj+NVNUk227ZNY51vWrX/AJCXhi4Ze8lhOs4+u07W/Q1S1PxVo88XlefLbSY/1d1C0Lf+PAVvTg3JHrSehyPieTz9SSEc85Ndb4WtRHCv0ribR/t2uSSKQyBsKfWvStFh2RL9K7a75VY5Yq8rmoi7VpwNA4FHWuE6UB5pPpQTimk0JAVdVk8u2Y+1eJ+L7tptRZM5ANeseLLsQ2TAnHFeKanIZ7uST34r6rh+jvNnmZjOyUSpIoIzTQrHG38qfjnp9an0+PfeRoOQSK+qcuVXPFOz0KMQaWGPB21UbLSM3UE1pzBYrBU6EiswZU1+W5hWdXFTkdNTRKIoHHFaOgxNJfIMZGapDAI963/B8O6+3bcipwyvO/YVKN5pHd2iBLdQvTFSAgUijaPanYDcjiqbuz6NKyCkzzR90U1umRQAMcHiuB+K94Vs0g/vV3jNxz+deU/Fa4EuoJDu+7XrZNT58VHyOXGStRZwsn6fyoRRyB0oYHPNIDt4xz2r73ofPI6j4fIf7VkuP+eSE5rtLTxdIj7Z48j1Fcr4GQx6RfXRwONoNEuMdMNX5/xBWcsY4p7I7qdaVKC5ep6FZ+JdOnPzSeWT61qQ3VvPgxyI2fQ15IPukDrnpW34Ua4bV4Y1kO3OSK8ilUlJpM66WOk5KMkejfSnckU0EYpwOTxkCt2eoJjnriinCikFiHHoRS4wMd/ek/L6Up6bh+NWQHf2pc/Wmqf/ANWKU9OPloYDuwHNK4DKVYBlYYIIyDUeDngmnZIPPWlYdyquj6WmoLqUem2iXqggTrCokweoyOavg57YxTB1+9Th9algh/vThgio8D8aUE+tS0UYfjq7uLfSrWztbg2smo3sVn9oBwYVc/MwPY4BA9yK5+ztbKw8UT2fhG9kSMaW8l44ka6QSlwI22knMhAk47967fUrGz1Oyez1C2jubd8bo5BkH0Nc9beBdF0+Ly9DkudHIuHuFa2YcM67W4YHII9eh5FOLQF/wBfXmo+HxeXk0sySTyfZZJo1SR4QcKXVeA3B44roF49vpVTSLG303T4LG0BWCFdqgnJ9yT3JOTVwDr2rOVrjDB78iuf8X7GtGDqrrjowzXQnkVzHjV9tu/061pQ+MUtjkfDtsrX5KIAM9hivRtPj2xgEVxfgkB5mIwea76JQEFbYiWpnCIpFNI708/pTa5UaDPrQfekPBwaSQ7UJ6irGcN8SLnZbMvrXlQB3E9c13PxFu985jVsjNcOa+7yin7PDrzPAx0+aoIzZODwRWn4biWXUkP8AdrMdcj3ro/A9qzSvLjpXXjaip4eUvI44K8kja1jB2oOoHIqjEcdRkVPqTbrk9qhEbY3L071+WtttyfU2qO8mKQD05rsPA8JCmTBrj0BDDtXofhGApYBu5rrwztGTN8HHmqo2w1APBoK0g+tM9wQ5Yf0poHvTs8+hpcbqYiNuEJPSvEfHs3neI5vm4BxXtN6xjtZHJxhTXgOtTNNqtxI3dzjmvpOHad6sp9kebmUrQSK7oduM1AGbd7jpmpwwbGDg4qOUHcrAZ9a+tizxmdtoy+X4OQtlDPKefpTUcZAYBuMc1avIzbeHdNtduP3fmHPvWenCn+Ja/MswqKriqkvM3q6NLyLBjUtjGPf1Fb/gO3P9rPI3IROBj1rn02E43kccZ6V2HgCF0W6diTkhRWNKKvzG2EXNVidSc55GKcuegxSHLcFqACPWrPeTF9v5UUqk5+bAopXHcgbHvmk5x1qU8djUZ9uv0rRMkRT/APXpfwNIefakB29+aYCnOOMil5xmk3Z7Ufhg/WkA4Me1PBPYAmo+fWlzzjFFgJQ3saUd+KhDNntin5x71Nirkq4/yad3HFRrg9OTUiH2qGMduI9venrzTMd6cM59agaHd65jxp80TL7dK6bnNc34wXMZ+la0PiFLY5jwxb3MUzNZy4Oc7T0NdZHrc9rhNRs5EH99RkVkeE48Tmuz8tHj2ugYY7itasl1RKRBZ6hZ3ibre4R/bPIqdjg8dKyL/wAN2Vwxkty9rN2eM4rLlTxTpLZj8vUoR1U/K+KyUYy+FlanUnmq98/l2zsemOtYFr4wsfMEOoxTafLnGJlwufrV/WL6GTSnmt5kkQjqpyKuFKXMkxN6HknjOXzdVfByAaw+c5q5qs3m38rH1qso6/yr9EoR5KUYnzVWXNNsAO+Miu08JReRpzS8jd0NcfFjeFx1ru9PjMGiL6YryM+rcmFa7lUF7xTuG3OxIByetRKSvQkUuQfWmk5GeuK+CbE9SSMF5FxzzzXpuiR+XYR7fQV5vo0W/UIgrEHcDXqNtGVgUKO3IrrpaUvVnoZfG7ciViR64puAaUHHBzRwRx+VB6ogHPNO/SkH+c0jDcPSgRk+Krj7Pol05OPkPWvBLgDzWbOCTnnpXsvxPumt/DTqSMuQoNeMt83PI/lX2XDtPloyn3Z4uZSvNRGx/eyc471NbQmS6ijVid7AYqJMD5uc9CK1fCUbTeIbOA9PMByR29K9ytPkhKXZHnxV2kdb4hb/AEyO3Vj+4iVcD6VlfMBtDKuOxq9rr+Zq81wvJ3Hp6VTeSPb5nIx3NflbfNeTNKrvNiNydx4OfvdhXofgSEpoSs2cu5bP415+u7ltx5747/SvU/D8Rh0e2jPXywSMd61p7NnZl0f3jZcLHoBkUBvY49aQgj5s0m4r34q7HtErY/vDHaimDaexbHvRUgOdaiIIGCeKsnkUx1H50Jg0Vm254z+VNOMcgGpGUfjUe3n5sVsmSIOcc07GAKQ+npQp9c0wHAZHPNKOmOoo7Y6UoHpUgB6Uo6cj8RTGb2py5x6CgaJVPrxTwR68VEM/hTl+n41m0NEy49c0vf1qJevX8Kf2qGhkg447VieKV3Q59q2VzVDXI/MtfWrpO0kD2Of8KjE5HvXZx/dFcdoK+VfEe9divKA9adfdCiDDuKackYPWlJzTT9axKZVvLK0ukMd1bRyoeoZQa5268F2Q3tptxNZ7uqK2UP4V1h6c0w+oranVnB3iyXFSVmeP634C1m3dprbbcr1+Xg1yl3a3dq+y5gkiYH+IYr6LLcdPxqpfafZX0ey6topl/wBpa9/DcQVY2VWN0edVy6L1i7HgFp+8nRSOpFegXp8nS4Y854Ga1NZ+HdhPul0ud7KfqmfmUH6VSudG19LNFvoI5XjGC0PRh64rmzvMKWLpRVPvqjm+q1KSd0Ye3JDD8xTsc+9SPG0eVkRkPuKbyfvDJFfM6HI0zU8KwmXU02gHHNeipwoGMVxPgeMNetIvQDmu669Rz613bQij2MBG1O4wkcc5ppweVODT2AxTdpHuKSZ3CAk96XrwRg0h25xjmgNjvimI88+MkzLbWtr2LFj9K8ydfLPyHOOeDXd/Fy5WTWoodwxGnTPQmuCkfDH5VA9a+9yeDjhILvqfP42V6zGeYrfxAH3FdN8PB/xPTM+D5MLvkdOlcyy7lPbjv3rsPAcIg0rVb5shfKEY78k1pm9VU8HUl5W+8wor94ieUeeWfOTktx1pke7eqtvIHQ//AFqWIL5uAevUY4/IUqqUIC4B78/er8380S9SW1j33aKGBDMAq/0r1SKPy40A/hAAya868PLHNrdqm35d+SCfSvTPUgACt0/dPXy2NlJjd2BxkE/lTWDqNxXj3/xqQ9tuCe5pC2f7pPrmlc9IYOR90k9sGipOvK7QfrRRcLBu/Oj35qJST3pQ/txVWC45lz0qB1PvVnNNYbhQpWEVM7e9OU8Urrg0nQDmtdxC0EgD0pmeetOHuc0WABk9OKcM9+ab0POaXGRxQA8fpT91MXFOGfrUDHhqeM4qJduelPBORzxUNDuSLz25qG/Aa2bNTKfwptwN0LYpR+JDOctk8u9Dds11UBzGD2rm2G2UH3rfsm3Qqa0rLQSJivNIR+dO+tIQfrXOWRt6YNRsO44qVh74NMLHow/GqRJHux94cUvyHuPpVTWbj7Hps1z2RSa4PS9L1nxNE1/Hrt3YxsT5fkEcfnWsYcyb7AekD6mnjp2NcBomseIPD3iCLQPFVxFf211/x46iibCSP4JF6A+9dRqHiLRNPnEGoahb2zk8b3AqXB6NapgX7qxsrsFZ7eNvqKw7vwjasS9rI8X+yeRXQwSRXESyQyJIjDKspyCKl6daycF1RnOlCfxI4UnWvC1wZY9Cl1azb7z2jDzE/wCAnr+FaGlePPDd/P8AZWvvsF30+zXqGB8+nzdfwrquM8VQ1jSNJ1WHydS061u4z1WaINj6Zq+bRJlU6cacbRLKyK6hkIZfUcilzuGefwrkJ/h/bWred4b1jU9Bl7JDN5kB9jG+Rj6YqqJfiRpBYTWuj+I4F6NA5tZyPocqT+NP3ehR3O1T3IFNYFR1JHvXEx/EjS7Vli8Rabq2gSE7Sb22Jjz/ANdFytdHp/iDRtUtWk03VLK9XaSPKnVifwBzVcrDY8i8ezC58U3jKeFbaPwrnT97aFBb3HWtLUpRLqlxNhtzyMevPWoHiWRPTPQkV+j4dezpRj2SPmKr5puRUZXVAu0pu746iu58MRiDwTJIQQbi54yvUKK43yth3ZQDGORXfSxND4W0e1QYZo2lbnAyTXjcRVbYVQ7tf5lUVbmfkUCsQGQmCTTF+8FQqT7jPH1p3Ydc4ycf/rpYzleXXDEDpivizI3/AANHv1YMwwsSHhTn6V3g9QDXJ/D+EL9qlK8fKoI7V1e73yffitmtEe7gY2ooCBn5u9BWMjod3+elLu/2s08YI65+gpHYRFRj09ytFPPtj3ooArbv1pysBUOQMUpPStrEllW4xS7sdKhBzyc/Sl/3s1HKO458MOMZqNgQKeNo9qUkEU1oIhUcU4e1G306UEVQCcUvb7vFHH/66cPegBB1pR2pB3pwHHFJgO7+1LkYphJ60o9amwEqH0xTz8wIzzUHenhqhoaZj3K7WPsa1dIkym2qN+g848cEU7SJdsm01tNXiCN7bkcc1GwYHkEVIrAiht3rxXEmaEDU3PBB/WntjuCPpUbfTirQitqNql5YzWrMQJUK5HauB8J+IIPDKXPh/Xv9Eu7ZmaEsNq3MfYoTwT7da9EOf7tVdT0+w1O38jULOC6j/uyoGxWsZON+zFuec+MPE2keKDpdroVwt5P9pVzs4aLB53DqK6u80nw3bNLqGri3PmxgTLcEMh49DT7LwbpGm6kb7SIY7J3XbIqJlT7+xrHuPB9x/akl7qCLq6E5VWfBUfQ8VsnFxUE7bt/Pp+AutyL4YtDFq+p2ui+b/YW/dbxkkojdwmf4favQS/YZB9CKpaMkC2gWG2NsF42bcYq8c49qyqNN27AhVb1GaUZ7VGM96XPODxWTQx3PrRnsw/Gk49aCTj1FADJUhdCkiq8Z6q4BFc1qXw+8G3s4un0O2hn3bhNbgwtn6piuoAHXd+tBGQcEGhOzug6WOC1T4a2cvzWOoTRegkG79etc7e+AfEFqp8uGG7HUeXJz+Rr14ep4o2rwd3P0r1qWdYuno5XXmck8DRl0sfPeo6XqNjL/AKZZzwD+IupAArsbu+sb+K1/s27iuLaO2SMSRncCQMH9a9SlijmjMcih1IwwYZBrNfw7o/lCNdOt0jAwBGgUfpUZjmUsdCMWrNHO8v5YtRe55u6uBwoHr2P/AOum9Muqsz9ME9B6V3F54QsXGYZ5Ij6dRWXN4PvoxujuIZCBweVryrNHHPBVV0NjwMiJoxI3rvkPUelbzf7QB9z3rh7bxRc+HkNjq3hXWUt4chbu2jE8bj1wp3D8q0dP+IHhG+kES6xDbzEcxXamFh7EMBzW7i29D2aMXCmkzpwcHOBQeD2H0qG1u7W6QNa3ME6HpscEGp8cZHH1qWrbmg3G7+EH8KKV+cDIHrzxRQBnhsjqTTlI4zXzz4b/AGkoWKp4g8Pywk9ZLV94/wC+TzXpHhz4veANcwsGuQ28zf8ALK5/dtn8a1jVhP4WNwkt0egg9aC3A6VVtby1uohJbXEUynoUYMD+VTgmrsSSbuPWnblI6/hUIbnFOTAFJoCY9Ov4UxsdaUYxR361IDD270ozSleO1AH1pgLR3x+tBbtSd+aQC9e9PC9Kb1pc4pMB3tSjrTMk805R155qWgIL9flDjt1qirGK4DdjWq6hkK1lzowU+qmtIaqwHQ2bhow3XIqdsfT61j6PcAr5eea1WY7efzrlqQtIuL0GPiozinEj3ppoQ2M/Kkp2KTFWiQNIKTPNLQA5TilBpoNLikAtJ7cUGigLhjn0pCvze31oNBH50IYA8j+lAyf4gfpSbs8dKQ898/SgRIeOmPyrm/Evjnwx4dvI7LWNVjtriQbliVS749cLnFb0zGOCRwpJRSwHrgV5j8BtMs9R0W78X30KXOralezGSeX5mRFcqqAnpgDtTil1Geg+H9e0fX7P7Zo2oQ3sIOGaNskH0I6itEkDtj2zXmHja1tfC3xA8M61o8a2h1S9+w38UXCzKy/KxUdwe9XPEOm+LZLjVdVu/Fo0iC33Np8MCKUKKM5k3dc46VSinqD0Z6Cdp56f0o+U/wBcnrWB8OtaufEPgnS9ZvIhHPcwhnGOCc4J/HGa39wxjG00mrOwhANv8Rx39qq6jpOl6jHsvtPtbpT/AM9YVb+dXAevp9aAABx096Qzkbv4beEZJBLb6e9jIOj2k7wkH/gJqD/hC9UtJN+k+M9ZgHaO4Kzp/wCPDP612vPccdqT161SlJdRHHvH8RLIny7nRdUXt5kbQsfbjIorrwWH+eKKrnfYVj87GhUYGcg9KiktQz4ZAW9fUetXhGp+ZMbD1HofUUoHy/3h79q8Gx6Quk6rrejSh9M1S9s2U8eVMQPy6V32gfHLx7pIVbq4t9TiB5E8eG/MV59IM7WyMg4J9RTTGPM56HqK0hWqw+GRDpxe6PobQP2jtHk2prujXVo38UkOJF/LrXo/h34neCdcVRY69ahz/wAs5W2N+Rr4tMJTO3LIDx64prwKTlFyO4rqjj5r4lcyeHi9mfoFDcRTIHgmSRSMgq2RUqk465r4K8P+IfEWj/8AIL1y/ttv3VEpK4+h4r0Hw/8AHjxvpWyPUFtNSiHUuuxyPqK6o42lLfQydCSPrfdxR75rwvw/+0Z4fmCrrWnXdiTwWUb0H5V6L4f+JHgzXMf2fr1o7H+Bn2t+RrojKM/hdzNxa3R1/wCFOXp0qCG4hmjDRSpIp6FTkVMv1pskdnijigj0o7ZpAAPOKdmmge+KcF4pABNZ+qkxjzO2Oav4x1qDUIxLbsBzxTg7MDnbPVRbXYDNwTXY2tws0IZTnNeR+JDNZ3eTkoTx7Guq8Ea4Lq3EbN8y8EVVWFwWiOzJOachqNGDAGpAOa5mUPAzSMuKcKDU3GREcU0cGpGGKbVJiAihfelFGO4oAXHFNYcfLS7sUvfIpAyMN2NOxxS4U9Rg0Fe607gN+nFNP4U40h600A1gNuDnBHORkV5h/ZXivwSNUtPDennUdHvHee2WJwJrOV+uA3DLnmvUeM8frSjn+EZ9qabWqA8O8O3HijxN490r/hNLNLC40O2a5tbQjBvZSCBJ6cY6dq3PEt/4U8efDmfVtZdNPubVJVaKSfD28y5G0gdckDt3r1F4bdpklaFGlXO1yvKg+9YeoeDfDWoX4vbrRbSWYNuLFB8x9T60+buiroZ8NJ7m58AaLPf2yW1w9ohaNBtAGOMDtxg10CjJ6Z9DmiOMRoqgBVUYAA6CnkH659KTerZKAKR3x6e1JnBGfzpwGehzQMAYxUjEPP8AEMdqDzQWGaQHHegQvfpyaKT5T35ophc/OyJzGQkmCfY9ashguGX8R6iq5EMibSNrL90/3TTYJGU4bIOf1rx7HoJlmbmIsq8jqKbDIsiYx16GlUnOeuOtMaNd26P5F9PegLjwzR55JB7j0pGKhty5xjJGOD7ilQ857jqPekIdR+7bHU7T/KhALJFGYleIlXHVeze4pqm3lUxzZUjuOxp2MqM4A7Y60hjic/Nw3TI703Z7iIRb+XuQqGXPB6g1D5KhgY/lYdMdasxyCPKN0FOkiVl3KcjqCOopNa6Bc0dI8VeKNGIbS9cvbcr/AAGQsv5Gu78P/tBeNdNdY9TtbTUY/wC9goxrzJh8u70puEcDpg1rDEVobMl04S3Ppfw9+0b4autqaxYXVgx6tjeo/EV6N4f+Ing3XVH9n69ZyE/wGQA/ka+H2hxnuDVU2u2QTxZU98HBrohj39qJlLDroz9EbeaGZQ0MySD/AGTmpuccV8A6B4y8YaHcFdP129iQcqrPuX8jXo/h79oLxlp5VdStrbUYx1I+Rq6I4qlLrYydGSPrYHNBAINeH+HP2jfDF2FXV7O50+TjJK7l/MV6boXjjw3rluJtN1OCcEdA3NdEbT+F3Mmmtyr4y01JIHc+ma5Dw1cNbX+VOMNhhXU+LNUR7VgrA46YNea6jrCafcJfKR5bcOK6rXjbqQ5NHumj3azRBS3Na8YzXkfhXxXFPLGY5AVOMEGvTtLvUuI1bdniuSrDS6LTNMJSOvGasQ7WSh464+fU0sUmPaozxViZOahIwa2iyWNDfhS5FBHtSY//AFUwHEelA/KmZweOKUM2fmH4iiwC5x9aM0Hp0yKaTjscUAGTmgj1/SlIyMrzTecdxTACMetKMjoKB6UtACZ7kfjSg5PFDAYpBkfw0ALk454oBGdozQG9RwfWl+Uc0gDA57UcHoT+NB9uaTHGaAAjH1pB9KXNNz1xTEKcetFMwfpRTA/O1Hz++UncPldTT3ZWUHb09KryTM05myCTgPgd/U1KDjBAGP5V478jvRKrbeBUqng+hqAnjII5PHsfSnK27KMCrA9PQ0tRkpXafw600EliGUD69DTxwOcYNRyPhCpPHagYJhXO05Hv2qQrCc7yyOeQR0qCPcpy3zKehH9amb549pGR6jqKNQGzxZ2jbn+tOgimhj86PDKh7dV+opA2xQm5j9amgjmWZZoDjP31PQ1UFd2FLYI1d4TIgDL3A6ipYLFmzcIqjby0Z6MPUVbsrYrKXVcbuo7fSrbGOBcHp2HpXfRw19WYTqGcliWXeoO01SltdknlsdvPBrq9NeKY421LfaKLhD5MZMnY9selaVMBpeJEcRrqcM6DZuxyp5pnkySDMUZb1wOldnZeEbuW4UyKRnt612/hzwJsdTHDnPUYrmjgpP4tDSVZLY848O+FZbx1aeM49K9S8L+F0twpiTy8dWHFdtpnhCCxhEkihR121FqVxDanYuEUdq64qFJWiYScpstQwf6J5LyM/HUnNed+O7ZoYZAr4UnpXTz+III1MasC2Ogrh/E+rLNv+YEj1qLykzRRsZXg/XpdOvVtpZCELfIT2Ne/+CfEm6OMO+Qfevle+u42JAwCvQ12nw78WNHIltcSfMOFJPWtqc+V2ZnONz7D0q+WRFYNkGtdGV04NeTeD/ESsiAtlcc+1d/ZagjAMrZBqa1C/vRJjKxpzLxiqrhlPPIq2rrKmQc1DJx3z7VjB20KZDnHXpSEelL39KXHHIB/lWghjbh94A0g9qeRkYH5Go9pz6fSmhMCwx3xR2yGoIb2+tIS6/w/kc0wG4KnsfpTuPxoypXOz6mk7j+dMQZwaUfrS5yOcGm8LzQA75v/ANdL8wHrTd3OKdzSAUFj1FBye2KTntSjr0pDG8/hS9OtKaaSKYBxmkNL2oJxQIQelFBJIxRTA/ObqC4UYYYJpEdFfZu4PakixGS68qf4TSN5ZQqFGM8f7JrxjvLMZVTtcB1Pr3pSPMbEbEuvTd3HoagiJPyyAqw6g1P8yntIpH3u49jQgCOT5cMCD3FSFVdT3zTGAZvmysmOD2cU6NjjjAx1osMaA0Y6HB61MrKu0oT9KTqccnNXLW0OfUVcKbm9BOSQQQmZtxwPY961La12DkYFOghSMDgdKJ5wi9cCvUpYZR1ZzTqX2JZZEjX5cCsPUrzD4zSahqGAQGrnry8BfdnpWk6qgjPlbPRvDMMSxLJMxy3QV6DpVooiXauQe+K8T0rxPbLbxrLJsZOte0+H9Tg1K2t5LGQPDsUgg16dCdOdO8Wcs1KMrM6XRtPhmmCtww616V4e0y3hhB2gY71wWlvbpMJA3zgc1vTeIzBaFYeSBXj4ms3Jo66cNLs1PF+oWtnbtllBArwvxDrFzqmovHZk+WDy1WPF2uapqmoNbKG8sn5m9qis7eOztfmIzipw9NVHqzWXuq5k3cj29sVUnd3Y1w+t3syszBjx1ya3/FuswwkxxkF/QVxpMk0nmyHcCeRXTiZ0qS5Y7kU+aWrK7PJcrnp9Ks2kkkZDKSHXrinPbmHEsPzRHqO4pseEbKnI7ZrzeaSd2bctz1P4e+NCrx291Jh+isT972+te4+GtbMkasJMqe2a+QN4Q748jvgdjXqHws8dKs0em6lLscEBJCevsa7aVfoYzpn1Bp+sBADuyvv2rbt7qG4XqK4HTLiO4hVkYY+vWrJvjYuGDkJnkVtyRqbbmDbiduV2nvinKMc9qxtM1qKZQCw/OtiGSKQZVhWE6cobopSTHlFJyKCoxwR+NSLHzncRTygI9ax5iysy4P3eajYHPLAe2KuiPjGaY8XHb8qamFintxzyv49aUIjHPzBh0x0NPKkHbjI9qQqwB4BHetLk2GEfnTTn0p5AHTmm5qkJjcY70q4yOaX60mKYDw3tS5B9qYuaetSxoMc0FRindR700tSQDT1pD7UoOBTTuDcVQhQPaijnrRRYR+cAkLPlu/WpAVR8jAB61FInlsFXlTz/ALpp0bhW5XNeO9D0ESzM0j56kDg/0p8T5Xng1F85OVyfQCg7pRuQfOO3rRuBct5F/wBTcDfGe46j3FOa3YuNsisD0cdx6H3qO0jMy4ZcH+Va9tbhQCwwf511UaEp/EZzmlsNsrXAHH1rQQLGOKj8xVFU7q8VR1r04U4wRhKTZanulUHkVjajf4B+aqV/qPXBrBvr5mJ+asK2JUdEEYXJ7++yTzWPc3ZyeahuJ9xqozZNeXUqOTN4xJjcFm9K6bwZ4l1DRLtTDcyCAn5k3cVyQqWCYxtzyKmFSUHeLG4p7n0v4L8UHVrhEjk69ea9j0zSftmmHycNIwr48+Huu/2VqscrMfKbg+1fUfgXxvafYfkmQsQMc1tdyBWRH4r0MaVYtIwXf1OK8l8XeIGtY/Itz+8YYz6V6n8QfEcUulyyTyDpwCe9fPmoym8u2k5Kk8Vd3FaAtSOFmnkb7R8xbncexp5Xy+MYpgVol2sPoakRlK7ZDwelRzOW5Vh9u3XDDPoehqORckuq9+RTXRoX2sRjqDT4pirZ6r0NVqtBDHjyA6E59KVk+ZZUykq+lTFkY8flTJQwG5eRTT7BY9C+H/xKvdKiFjfFp4R90k/Mn/1q9HtfHdlqSCMSce/WvnHy3ZhJHnI61o2t1cW+2SFjkfeU110qzjqzCVNM+ltP1Qhg9vN+Ga6fSvEkkZAlJX+VfPPhvxU6qoZ/mXqpNeh6H4ht7xFy4PqD1r1aVenVVpHJUpyhse36b4ihlAy4rdt7y3mUYcD8a8cssTANBNtPpmtuzudStsclxU1cDCWsWRGu1ueojafunP40jZri7HW5hjzNyn3rWh1snGcGuCeCqRN1VTNpsY5UfWom5Hyg49Kqx6tG3UZqZb63b+ICs/Zzj0K5kxCuc4pu386lW4hP8YppeNj94fnTTYaETLg8ikA/Kpt6L97GKQvFz8wppvsBHij5qHliX+MVDJeQrnLj86tJvoK6Jh+VOxVFtQiJwmWPtUkEk87BVG3PSm4SSuxcyLB9c1FLcRxg7iK1rPQ3lAeeQ4PatBdCsNuGj3VzSxNKLs3c0VKTOB1PXobdTyOPWiovjD4TRNFa+093QqfmXNFddOvSlG8UQ4NPU+AmbcwO3DHr70kiptXYxD55B6GrBuIpYZVEark7lA6of8KpzTLgs2CT1IrxZWWzO5EySqo5JDfzq5YxtJKGbkZ4rCiZ57pFHIz1rrrKNYYgW611YShzPmZnUnbQsJEitvxgnk06WYKvUVWnuAoPNZF9f4z81elKcYIw1L13fBQeawb/AFDk4NUr2+Jz81ZFzdE55rzq2LvojWMCzdXZJPNZ005Y1DLMWqLJNcEptmqiPLFjRR0FGagoXNFJS0XAt2U5jYYPFd34b8TTWca9SR0YGvN9+xhWtpl0VI5yO4ropTMpI7/V9evNVKh5G2+hNQWsm0YI59Ky7aZQgcHINTxXXzDjjNdkuXlJi3c1maORPm71UdWjz/EtTq8bIOcehqdUWSPdwHHUdmFcySZsyvbyLsEdwCY/4WHaniOIy7FOFPQ9qSWIwnI5jPb0p0EyKhVl3Ifun0rTm6E2FSLa5SQYPY+tSbWUdmX0pGkMkYUnOOhpiyeW21slTS5tdB2HbZEG9V4PapDETFu6U+N8ZUkEGhW3gxqcGrT5iWQ2zsHwWw3Y1p6dq95aXGEYnHbNUHTGMKMjrinTgNtK/LIO/rWqVtEJ+Z6X4Z8eiJ0S4Yqe9epeHPGNrcbV89HB9+a+Ym3NHuI+ZetWdM1KeJgYbhlbtzXTSxE1uYVKEZbH2volzYXqLuVDmugh8O6fcruRmT6Gvj7w58Ttf0Z1jeRZox0DjNev+DPjvp7xBdSs5Y2HVomz+hq6rlLWlKz7HP7OUd0exP4Udc+VcBh7jFQP4cvF6cj2NZOh/GHwXqREa6xFBJ3WcFD/AIV1Vp4q0a6j3W2o2sw/2JVNcjq4uO6uVamZiaDdZ53Cr1joTK4MhJHoamn8TafGOZ0/76FLbeKNOkbHnJ/31SlPFSj8I17O+5bOjQsuHFA0O2/uirEOr2MgyJ0/OrCXVu4+SZD9DXC6leO9zoUaT6mJe+Ho3Q+WOa5LVNF1CKYiOFivrXo095bwqS8qD6msLW/EGnWsDNLdRKfdxXZhcTXTta5jUpw6M5TTtN1CRwsjCJfau80XS7e1gVj+8fuTXlmsfEXRLOQ5v4Mj/bFczqnxwtbFSLObzD/s5rfE89ZWvYKUOV3tc+jc8VUvtU0+xjMl1eQxKOpZwK+R9e+PWvXgaK2m8gHuOTXnHiHxxr2pSM1xfTy5/vOSB+FcSwUV8Ujq55PofWHxA+IPh3UIjpNtqEbhj8zKePzor4on1O7d97TvnsQaK7KVSjTjy2IlTlJ3OWvJlRI5o/lb+L3PrVVd9zJuC4z1qrcXLSyFV43Hke/rW7pcCJEGauKlTVSRpKVkS6bZCIiQjFXri8VFIBqldXiouFNYl7fk5Ga7ZVo0o8qMVFsvX+odfmrEu7wsTzVa4uCSSTVCaYnPNedUrOZrGJLPPk9aqvIW70wtk0lc1zRIWnLTRS0hjqWkFLQAUUU1mxQAyQ81NZybX5PFVqmtY2kkwoqouzE1dG3aXEnCqeDXQ2GTCFYZGeD6Vk6VY/d9TXQ2sYjQo3Ga3522KMbFm38v7sg4p6MIyQrZTtUaJtUZ5pThQeuD1p3KsWUk6owDKRUaKkchA5U9RUcWQdpPHarCKkqH5tsi/rWiQrkKNtZkYjaTwfSlWQK5jkXI9fSiSMbSR17ilt/LddsmAw6e4pxaJdwG6N+c7P5VY+R8MDhhUbttj2tgjsaZE275enoarmV9AsWn3qd2cg96WMjYQwz6H0quZHUeW5PXjNOc/IGU/UVXXQXqSFmU7l5Hek2xZDKNpqMOwORyO4qSPbL8o4b+dXFidiSSQggvyvrViCR1XfC2GH61Wj+UGGXv90mmQM1vN8xwAeM9q1iSy/K7SkXEJKOOGUdqlg1W6tpAPOdQffpVOeXY/mw4B7imM63EZYAKw6j0P+FVz2e+orG/Dr+pxghb6Yr/AL5oXxHqscuRdzYz2kNc0lx5Y5yV/lUjSbk3Ic0vby7hyLsdTN4s1pFDw6ldD1Amaok8b+IF+7qt4v8A22NcsLgq2T+IpZ1DqJIj+FHt5vqHs49jo7jxd4hlJDateH0/fGqMmuapcZjur6dz6tITWF5zD5T1qQMJFJLfP/Oo+sSvytlezW6RYna4Ri3mFhTY7ot8jn6Zqv5zFdrdfeoZGDd8EVhObTLSVizPlDlenrTI7gYKtUH2hlG1+feq8rc7krOVS7uUloWZuDlTkUVEkgZOtFOSu7oSZx9ptDhm/CtZ77y4cA1z0EjEUskrN1rONRwWhna5euLwvnms6eb3pkjHFVZGNYym3uWkEsmTUROaQ0VnctIWijtRSAUUopBThQAtFFJQArHFQscmnOaltIVkkAY00gEtbd5mwBx610elabswduRU2l2cOwVtRKIhhatILDreFY14AqdACcOPl9fSkPBBHeiTP4GqQxw3RnlsjsadJyNy9KYvTZ2xSxfKvFXcQ/5kCyxgMO4P8qfGyuxPQGmW8mJChGVPBFRzjypSqnjNXe6F1LKOFfa3I9abLDuYurfhTQdyK3enOfkDjg46U4gxI3xlZBkUhXrs6VIVBjGajh/dzcHI700gY5Jt6hJB7ZpWzC/Xg1HcKFkOKmGJrT5hyvGacXzOwnohy8jclPbBUPjaw64qtbyHj8j71YAxIydRW0LNEvQTcWPzN+NXIpEaMpOCTjAbHX61m4xLtzx29qlDNtK56DIohJxYNXQ8hoHODuTsDSSZXE8X4j1FRRyuxKsc4p0f3inY0e0uw5dBGZXAZehqNZHtpOOVNSrAsYZQSQTUKjfuVucdKUk/mJMllKyJ5iCoop9rjrt7ikt/ll2dQTROqo5wOtTdvXqVsPutrfOnNVfNYNTraQ+aUIyDTblAGOKiT5lca0JjJvT0amMDjPeqm5s9akV2xjNQ6mmo7Ax3VGG2vzTmY9qLhB5YbvUN32GhJSRhl6UU2I7o8GihO4j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6DBBF1A-04D0-43BA-BBD4-E62388AFB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660" r="36149" b="14619"/>
          <a:stretch/>
        </p:blipFill>
        <p:spPr>
          <a:xfrm>
            <a:off x="0" y="1826462"/>
            <a:ext cx="4386470" cy="4296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98324" y="252413"/>
            <a:ext cx="6611937" cy="773112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/>
              <a:t>ОБЛИКОВАЊЕ ГРАФИКОНА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6832" y="3985185"/>
            <a:ext cx="9422298" cy="2872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b="1" spc="150" dirty="0" smtClean="0"/>
              <a:t>	</a:t>
            </a:r>
            <a:r>
              <a:rPr lang="sr-Cyrl-BA" sz="2000" b="1" spc="150" dirty="0" smtClean="0"/>
              <a:t>Креирањем графикона отварају се три нове картице: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BA" sz="2000" b="1" spc="150" dirty="0" smtClean="0"/>
              <a:t>Дизајн</a:t>
            </a:r>
            <a:r>
              <a:rPr lang="bs-Latn-BA" sz="2000" b="1" spc="150" dirty="0" smtClean="0"/>
              <a:t> (</a:t>
            </a:r>
            <a:r>
              <a:rPr lang="bs-Latn-BA" sz="2000" b="1" spc="150" dirty="0" err="1" smtClean="0"/>
              <a:t>Desing</a:t>
            </a:r>
            <a:r>
              <a:rPr lang="bs-Latn-BA" sz="2000" b="1" spc="150" dirty="0" smtClean="0"/>
              <a:t>)</a:t>
            </a:r>
            <a:endParaRPr lang="en-US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000" b="1" spc="150" dirty="0" smtClean="0"/>
              <a:t>Садржи алате за: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Промјену врсте графикона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Измјену података за графикон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Готове стилове за графиконе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bs-Latn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bs-Latn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bs-Latn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r="2641"/>
          <a:stretch>
            <a:fillRect/>
          </a:stretch>
        </p:blipFill>
        <p:spPr bwMode="auto">
          <a:xfrm>
            <a:off x="433165" y="2807246"/>
            <a:ext cx="11469934" cy="12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83194" y="3201319"/>
            <a:ext cx="497466" cy="774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89982" y="3193366"/>
            <a:ext cx="464234" cy="787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36233" y="3207434"/>
            <a:ext cx="6724357" cy="787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33280" y="252413"/>
            <a:ext cx="6611937" cy="773112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/>
              <a:t>ОБЛИКОВАЊЕ ГРАФИКОНА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330" y="1725689"/>
            <a:ext cx="9528314" cy="321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b="1" spc="150" dirty="0" smtClean="0"/>
              <a:t>	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bs-Latn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000" b="1" spc="150" dirty="0" smtClean="0"/>
              <a:t>2. Изглед</a:t>
            </a:r>
            <a:r>
              <a:rPr lang="bs-Latn-BA" sz="2000" b="1" spc="150" dirty="0" smtClean="0"/>
              <a:t> (</a:t>
            </a:r>
            <a:r>
              <a:rPr lang="bs-Latn-BA" sz="2000" b="1" spc="150" dirty="0" err="1" smtClean="0"/>
              <a:t>Layout</a:t>
            </a:r>
            <a:r>
              <a:rPr lang="bs-Latn-BA" sz="2000" b="1" spc="150" dirty="0" smtClean="0"/>
              <a:t>)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000" b="1" spc="150" dirty="0" smtClean="0"/>
              <a:t>Садржи алате за: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Постављање и уређивање линија оса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Легенде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Поздадине</a:t>
            </a:r>
            <a:endParaRPr lang="bs-Latn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bs-Latn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56" y="2116661"/>
            <a:ext cx="11598512" cy="15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372664" y="2658794"/>
            <a:ext cx="1139483" cy="10269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54880" y="2644726"/>
            <a:ext cx="633046" cy="10410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82485" y="2658794"/>
            <a:ext cx="2067951" cy="10550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44098" y="265665"/>
            <a:ext cx="6611937" cy="773112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/>
              <a:t>ОБЛИКОВАЊЕ ГРАФИКОНА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8051" y="1325218"/>
            <a:ext cx="11582401" cy="4015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b="1" spc="150" dirty="0" smtClean="0"/>
              <a:t>	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2000" b="1" spc="150" dirty="0" smtClean="0"/>
              <a:t>3. Облик</a:t>
            </a:r>
            <a:r>
              <a:rPr lang="bs-Latn-BA" sz="2000" b="1" spc="150" dirty="0" smtClean="0"/>
              <a:t> (Format)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Омогућава мијењање појединих дијелова графикона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01" y="2070796"/>
            <a:ext cx="11367857" cy="117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0166" y="5261317"/>
            <a:ext cx="11197884" cy="1323439"/>
          </a:xfrm>
          <a:prstGeom prst="rect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Cyrl-BA" sz="2000" b="1" dirty="0" smtClean="0"/>
              <a:t>Сваки дио графикона може се посебно обликовати</a:t>
            </a:r>
            <a:r>
              <a:rPr lang="en-US" sz="2000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sr-Cyrl-BA" sz="2000" b="1" dirty="0" smtClean="0"/>
          </a:p>
          <a:p>
            <a:pPr algn="just">
              <a:buFont typeface="Arial" pitchFamily="34" charset="0"/>
              <a:buChar char="•"/>
            </a:pPr>
            <a:r>
              <a:rPr lang="sr-Cyrl-BA" sz="2000" b="1" dirty="0" smtClean="0"/>
              <a:t>Да би се поједини дио могао уређивати, потребно га је прво означити (селектовати).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1269" y="238346"/>
            <a:ext cx="6611937" cy="773112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/>
              <a:t>ПРОМЈЕНА ИЗГЛЕДА ГРАФИКОНА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732" r="2833" b="19746"/>
          <a:stretch>
            <a:fillRect/>
          </a:stretch>
        </p:blipFill>
        <p:spPr bwMode="auto">
          <a:xfrm>
            <a:off x="2438401" y="1364974"/>
            <a:ext cx="7764308" cy="477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4344" y="4777601"/>
            <a:ext cx="3407656" cy="20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20417"/>
            <a:ext cx="3419175" cy="2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" y="265665"/>
            <a:ext cx="11507372" cy="1253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Cyrl-BA" sz="2400" dirty="0" smtClean="0"/>
              <a:t>РАД СА ОБЈЕКТИМА УНУТАР ДОКУМЕНТА</a:t>
            </a:r>
          </a:p>
          <a:p>
            <a:pPr algn="ctr"/>
            <a:r>
              <a:rPr lang="sr-Cyrl-BA" sz="2400" dirty="0" smtClean="0"/>
              <a:t> И ИЗМЕЂУ ОТВОР</a:t>
            </a:r>
            <a:r>
              <a:rPr lang="bs-Latn-BA" sz="2400" dirty="0" smtClean="0"/>
              <a:t>E</a:t>
            </a:r>
            <a:r>
              <a:rPr lang="sr-Cyrl-BA" sz="2400" dirty="0" smtClean="0"/>
              <a:t>НИХ ДОКУМЕНАТА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5033" y="1850413"/>
            <a:ext cx="11737962" cy="1224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b="1" spc="150" dirty="0" smtClean="0"/>
              <a:t>	</a:t>
            </a:r>
            <a:endParaRPr lang="sr-Cyrl-BA" sz="2000" b="1" spc="150" dirty="0" smtClean="0"/>
          </a:p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Сви објекти (слике, графикони, цртежи итд) се копирају и премјештају на исти начин као и текст: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2851" y="2639326"/>
            <a:ext cx="5128591" cy="3781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b="1" spc="150" dirty="0" smtClean="0"/>
              <a:t>	</a:t>
            </a:r>
            <a:endParaRPr lang="sr-Cyrl-BA" sz="2000" b="1" spc="150" dirty="0" smtClean="0"/>
          </a:p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BA" sz="2000" b="1" spc="150" dirty="0" smtClean="0"/>
              <a:t>Отворите документ у којем се објекат налази и селектујете га,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BA" sz="2000" b="1" spc="150" dirty="0" smtClean="0"/>
              <a:t>Изаберете наредбу Копирај (</a:t>
            </a:r>
            <a:r>
              <a:rPr lang="bs-Latn-BA" sz="2000" b="1" spc="150" dirty="0" err="1" smtClean="0"/>
              <a:t>Copy</a:t>
            </a:r>
            <a:r>
              <a:rPr lang="sr-Cyrl-BA" sz="2000" b="1" spc="150" dirty="0" smtClean="0"/>
              <a:t>) или Изрежи</a:t>
            </a:r>
            <a:r>
              <a:rPr lang="bs-Latn-BA" sz="2000" b="1" spc="150" dirty="0" smtClean="0"/>
              <a:t> (</a:t>
            </a:r>
            <a:r>
              <a:rPr lang="bs-Latn-BA" sz="2000" b="1" spc="150" dirty="0" err="1" smtClean="0"/>
              <a:t>Cut</a:t>
            </a:r>
            <a:r>
              <a:rPr lang="bs-Latn-BA" sz="2000" b="1" spc="150" dirty="0" smtClean="0"/>
              <a:t>)</a:t>
            </a:r>
            <a:r>
              <a:rPr lang="sr-Cyrl-BA" sz="2000" b="1" spc="150" dirty="0" smtClean="0"/>
              <a:t> за премјештање објекта,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925" t="25592" r="34802"/>
          <a:stretch>
            <a:fillRect/>
          </a:stretch>
        </p:blipFill>
        <p:spPr bwMode="auto">
          <a:xfrm>
            <a:off x="5877330" y="3026421"/>
            <a:ext cx="3927852" cy="32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4616" t="25592"/>
          <a:stretch>
            <a:fillRect/>
          </a:stretch>
        </p:blipFill>
        <p:spPr bwMode="auto">
          <a:xfrm>
            <a:off x="9765323" y="3024077"/>
            <a:ext cx="2426677" cy="32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" y="265665"/>
            <a:ext cx="11507372" cy="1253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Cyrl-BA" sz="2400" dirty="0" smtClean="0"/>
              <a:t>РАД СА ОБЈЕКТИМА УНУТАР ДОКУМЕНТА</a:t>
            </a:r>
          </a:p>
          <a:p>
            <a:pPr algn="ctr"/>
            <a:r>
              <a:rPr lang="sr-Cyrl-BA" sz="2400" dirty="0" smtClean="0"/>
              <a:t> И ИЗМЕЂУ ОТВОР</a:t>
            </a:r>
            <a:r>
              <a:rPr lang="bs-Latn-BA" sz="2400" dirty="0" smtClean="0"/>
              <a:t>E</a:t>
            </a:r>
            <a:r>
              <a:rPr lang="sr-Cyrl-BA" sz="2400" dirty="0" smtClean="0"/>
              <a:t>НИХ ДОКУМЕНАТА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300" y="838761"/>
            <a:ext cx="3347909" cy="5801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b="1" spc="150" dirty="0" smtClean="0"/>
              <a:t>	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75139" y="2075713"/>
            <a:ext cx="352161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40000"/>
              </a:lnSpc>
              <a:spcBef>
                <a:spcPts val="930"/>
              </a:spcBef>
              <a:defRPr/>
            </a:pPr>
            <a:r>
              <a:rPr lang="en-US" sz="2000" b="1" spc="150" dirty="0" smtClean="0"/>
              <a:t>3. </a:t>
            </a:r>
            <a:r>
              <a:rPr lang="sr-Cyrl-BA" sz="2000" b="1" spc="150" dirty="0" smtClean="0"/>
              <a:t>Отворите документ у који желите пренијети графички објекат, поставите показивач на жељено мјесто и бирате опцију Залијепи</a:t>
            </a:r>
            <a:r>
              <a:rPr lang="bs-Latn-BA" sz="2000" b="1" spc="150" dirty="0" smtClean="0"/>
              <a:t> (Paste).</a:t>
            </a:r>
            <a:endParaRPr lang="sr-Cyrl-BA" sz="2000" b="1" spc="15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004" y="2011680"/>
            <a:ext cx="3487181" cy="39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408" y="1589369"/>
            <a:ext cx="3977592" cy="52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ln>
            <a:solidFill>
              <a:srgbClr val="00B050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sr-Cyrl-BA" sz="2800" dirty="0" smtClean="0"/>
              <a:t>ВЈЕЖБА ЗА САМОСТАЛАН РАД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81489" y="367490"/>
            <a:ext cx="7310511" cy="1262527"/>
          </a:xfrm>
        </p:spPr>
        <p:txBody>
          <a:bodyPr>
            <a:normAutofit/>
          </a:bodyPr>
          <a:lstStyle/>
          <a:p>
            <a:r>
              <a:rPr lang="sr-Cyrl-BA" sz="2000" dirty="0" smtClean="0"/>
              <a:t>Уџбеник Основи инф</a:t>
            </a:r>
            <a:r>
              <a:rPr lang="bs-Latn-BA" sz="2000" smtClean="0"/>
              <a:t>o</a:t>
            </a:r>
            <a:r>
              <a:rPr lang="sr-Cyrl-BA" sz="2000" smtClean="0"/>
              <a:t>рматике </a:t>
            </a:r>
            <a:r>
              <a:rPr lang="sr-Cyrl-BA" sz="2000" dirty="0" smtClean="0"/>
              <a:t>за </a:t>
            </a:r>
            <a:r>
              <a:rPr lang="bs-Latn-BA" sz="2000" dirty="0" smtClean="0"/>
              <a:t>VII </a:t>
            </a:r>
            <a:r>
              <a:rPr lang="sr-Cyrl-BA" sz="2000" dirty="0" smtClean="0"/>
              <a:t>разред</a:t>
            </a:r>
          </a:p>
          <a:p>
            <a:endParaRPr lang="sr-Cyrl-BA" sz="2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554" y="2085976"/>
            <a:ext cx="5818324" cy="25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94579" cy="1760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725BC23-E0DD-4037-B2B8-7B6FA64543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52F9EAC-0C70-441C-AC78-65174C285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89803" y="4040092"/>
            <a:ext cx="7371470" cy="717327"/>
          </a:xfrm>
        </p:spPr>
        <p:txBody>
          <a:bodyPr anchor="b">
            <a:noAutofit/>
          </a:bodyPr>
          <a:lstStyle/>
          <a:p>
            <a:pPr marL="342900" indent="-342900" algn="ctr"/>
            <a: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ХВАЛА НА ПАЖЊИ!</a:t>
            </a:r>
            <a:br>
              <a:rPr lang="sr-Cyrl-BA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endParaRPr lang="sr-Latn-R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D48F6B8-EF56-4340-982E-F4D6F5DC2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DC7C5E2-274E-49A3-A8E0-46A5B8CAC3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6CF8D2C-9E01-48EC-8DDF-8A1FF60AED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4543978" y="535765"/>
            <a:ext cx="7371470" cy="717327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2400" b="1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7296" y="0"/>
            <a:ext cx="4421875" cy="176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g;base64,%20/9j/4AAQSkZJRgABAQEAYABgAAD/2wBDAAUDBAQEAwUEBAQFBQUGBwwIBwcHBw8LCwkMEQ8SEhEPERETFhwXExQaFRERGCEYGh0dHx8fExciJCIeJBweHx7/2wBDAQUFBQcGBw4ICA4eFBEUHh4eHh4eHh4eHh4eHh4eHh4eHh4eHh4eHh4eHh4eHh4eHh4eHh4eHh4eHh4eHh4eHh7/wAARCAHdA1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TX54TtvtJuY8fxR/OKoeJ/FFguizC3mYTMMbWUqa6nAPYGvJfi3fQNfi3jVQYxgkV9bluHhicRGNvM8nF1XSpN3OEupjPcPJuzknrW14OtfO1LznGUgXf8Aj2rn0cZ4FdhodncWenLceew+0LuMZHT0NfYZviFhcLJr0R89SV5cz6Gjcy7pDnrmn6bAbq+igXkOwz7CqhZmXnNa/ha5s7G/FzeiZEIwsgiLKPqR0r83ppzma0oe1qJHo9nCLe1SNRgAYqccVRs9W0y8A+zX9vIewEgz+VXQG6g1s/M+mSSVkKwHvXI/EzVRY6EYFba8vH4V1p6c8V4z8U9U+2621upBji+XivTyfDfWMTG+y1OTHVfZ0n5nINIWfceec5ra8GWgl1F7s/cgXcP97tWF1J284HSu10S3Fj4eRduJLg+Y307V9ZnOKWGwkmt3ofP0l73N2H3EheQsSc5qXSonur+GCPdlm5x2FVm6eldX8PrUTXEl24GEG1T71+c0o3kjWjF1aiidrAmyFV54FPApQBQc/hW59MlZAOvPSuO+K+piz0MWqtteY8/Sux6fSvFPipqh1DX3jR9yQfKK9XJsN7fFK+y1OPH1fZ0n3Zyfru5BrrfhXpv2zxGszA+Xbru/HtXHAnGNpNez/CXSvsfh0XMiYluG35/2e1fVZziPYYWXd6Hj4Gn7SsvI7UDoCRigdxQcY6Uce+a/Pz6UXbkdaVMAYxTe2dvNKCfSkAjDn0oPvTj0o6cdRQA0DH3qcW96bxjpQCTx3oAUHJ/pS5z3pvfnNA5zTAXIB6fjTxtY8Go8c8cUdwRwaTQEijgj9KTjHzAj3pCQTknk+lKrFuOM/SkAhIz1o3Nng07AAxkfQ0hBI9MUXAOD060w4680bvLBzz6VUurkc44qoxbYrks8wC+/as25uTyM4qOW6zWdcz9a7KdKxDkTS3GOcmqklxz1qrNccnFVXkZjxW6iRc0HvMDAquzNIck1VBbNTxbqdrDJFjzViKDJHFJChNaFtETiocmMjhtsjpVyG16cVZhjUCrCjispTHYhjt1WplUAdBTqQ1m22AHpTTS01utJANZQRULw5HFT0VabQjOlgaq8kTehrYIB6imGNT2rVVe4WMNo3X1qN93vW89ujCq0lmD0q1UiwszKjlZfWrEV2y96dNZspqu8LA9DT5YsLmjDfcjNXI7iNx1rnSGHrT0mdaiVIakjo1YGlFYcF8ynk1fhvVYcmsnFoZfJpQaiSZHAwwp6kVFgJA3NKGqPNLSsMkJoKq3WoyaVWpWGJJbqw6A1RuLAHoK00bIxT9oIpqbiKxyt3p3B+X9Kx7rTnUkrXeyQq2eKo3NirDpW0aqYrHERSzQNjJFa0OuC1tpZpXwI0LfkKs3+lg9FrnNX02Z4WhBwrcEEdqu6YrHUfDEG18MQ+cd1xdSPdTE/35GLf1Fdgu1l3dPpXl1jqmqWOxRYpMigDEcmDj6Gt208bWUIA1Gy1C09S1uXX81zXNVo9UUmdoV+XgE0325rI0rxP4e1FgtnrNk7/wBwyhW/I81sbuMnaw6g9a5Xdblh1A9PSgAdjzWFZeLNC1DxK/h+xvFu76KIyzCEbliAIHzN0zk9PatqeWKCJpppo44x95pGCgfjTtYCQnbQxJ6dqZDMkiK8TK6MMqy/MCPY1Jg8/Nj8KWwxpJ/ipOAc9adnHHNN6ZHOKBCHJ9h6UfTkfypSvsPrR8464pgDLuz1pAuOcj3FBY5+VR+NLz6/hQMQN2H6U5cY7ignB5x+ApvB9aBDhtPUA0HpxgCk4B600qOoz70WADu55FKMdqUqcZBGPam5+lMQ76EUHOMGhTzjmlJGOvPuaQxM8diB6imnb9DRgepzSHk+1NDE3DOOlLlcdP8A61HAGKTDY6UwFyMYoH4GjJoPGc5zQA0j2pQPbNGG7ce9Dbv4jmmIpardrZ2E1wzY2qSPrXz94ivpL7VJZWO7LGvVPitqgtNMW1R8M/Jrxk7nYtnk/rX2fDmFUabrPqeDmda8lBdC3pFob3UIbdf4mGeOg713F8+WEajCqML7AVh+CbbYk9/J2Hlp9e9abybnOOteVxPi+esqK6HElyw9RUY7go5J6V6Z4bs4rfSo4pIwdwywI7muE8N2f2vVIl25VTuavT1QeWFxjivn6StG/c9LLaV25szr3w/o90d01jFuP8SjB/SqY8NyW4zpurX1pj+HzN6/ka3wCPpS5Fa88u561kcprN54l0XTpLma4sr2BRgkoUk/Tg141qNwby6kuCTuYkkV6b8YdTaG1isIn5b5mFeTA/N3Dd6+04fw3LQdVrV/keFmVXmqcnYs6bEk2oW8UkgiDyBSzNgYrutRkDShYx+7QbVAPasHwdZQyW91eXKK4UbI9w43dzWryOvTtg14nE+L9pXVFfZ/M41G0PUAckL6n0r07wrZCy0iKNhhyMt9a880u0ur+7WOzMfnL8y7wSvHrXZRav4ksV23/h1LlBxvs5uT77W/xrwaMXy3PSy2lq5s6jNB+lc9B4w0fO28W809u4urdlA/4EMj9a1rPUtOvf8Ajzv7af2jlBqmmuh7BD4jvV07Rrm6LbSqHb9a+fLyaW4upJpDlnJNen/GbVHhsoNOjbBkO5x/KvKDux1P0r7Xh7DclB1HvL8jwczq81Tl7F3RLN9Q1O3tI8lpJAp+mea+iLC3W2tI4I1AVECgeleNfC6O3t9Ql1i8JMNv8i8dWPp+Fes2mv6TdAeVeIpPZxivJ4jxSnXVK/w/mzpyxQhFtvVmnmlAqNJI5VykisPVTmnjjivnj1binGOaMmk780p4PPSgYHGPekJ7jpXF/FPxDcaRaW0NhKY7mRt25T/CK4/T/iPr0DAXEcFyPdcH9K9XD5PiMRRVWFrM46mNp058kj2VfqKU7vUVyngnxh/wkc80H2HyDEoZmDZU57V1Q6cYrz69CdCbhUVmdNOpGpHmjsB6U37p/wBmnE55pM8/dBrMsbt5HSlO0etB9duKRenQGgQDBHIxT+3eg8jtn0pvzA4KHNIYfNmmlsDOeR2pWkAHofSs67uOvb6VcIOTJbsLd3W3IPX61lXFyWz81Mu7jcTzWVcXB9a7oU0jNyLU9ztPWqc1yWGBVWSRnapIYiTW1rCBVZ+TVqC3yORUtvBmtC2tjxxUuQymlju5FTRac2ela9vbhRVpUAxWLq2KsZMVrs7VYSNgRxV4oM0mxah1LhYijBqUE0bcUoqGwFFITzS5ptIYGmnrS0YpoBKKKKYhKeF4pFGafSbAjoHWnkUyi4wdVYcjmomt0btUppYzk002hGdNY88Cqklmw7VuuuajKj2rSNZicUc69uyt0pBvU966B4EbsKgks1J4rT2sXuKxlrO6dzUyagynmppbIjNUp7VgPu0+WMh8zNSDUI26nFW0mRujCuYMciEYzTxcSxnqazlRa2KTTOnPSgViQakygbqu2+oRNjcazcWhmiDipY3B61VSZH+6wqVTx1rN6gWaQgEYqFXI9xUqsDUWGRy26sOlZl7p6uD8orZBprKGHNVGbQNHE3djJCxKjinWkzRsAf1rqrq1SReRWLeWBjO5RXRGakTYR7HRdSTy7/TbSfPd4hn861fDmj6Xo0UsemwtDHKQWQyFlH0BPFYA3xmtXT7wZCtmoqQuhoyfAtpaz+NfE2qWdvHBBDJHp8XlqACUG5z/AN9N+lO1mKDxF8Ro9FvNsum6XYi6ngYfLJLIxVN3qAFJx71rano8N7olxptmVs0u5fMmeMbScsCxBH8Rx1qrr3hCa91eXU9M1u60uS5tltbkRKreYik4xno3JGaxur6srocb4UuL6+nj8K6Tez2VjLfXl0ZYDho7VJNqoh7Bmzz6CtPRvEOtWaT+HLac6nqJ1Oa0s7i6O7ESKGZ5McnbnHvxV2bw5rXh/WIbzwnbWU8X9nLYmK5kK+XtbIfI69Tkd6y4dKl8G+I9N1K7s73UlNhOkktrHvJupJA7EjsG6A+1aPlkJHXeCNX1LUf7TstXW3+26bdfZ3kgBCSgqGDAE8cHpXRgEHtXMfD/AE27sdLubvUEEeoaldSXc6bs7Nx+VfwUAV0w55z+Vc8/i0KWwuSxxg0nfjoe1GMjOaTPH3vwqQAgj7wpOM/0pct2H5UjDj3pgB46UmeeoowvXkGgkdiBTAG9eMChc9RjBo5z0ozj1zQDFzz3x6UmVz3pwPqKTKkdMUhMDjryaQc+lNZj70q9M07DQvGfelz60nakH1NFhi0gI980o6ZzmkP0osAjZPagNzQTx3ox+NMQ7qfam/nSHcOlLz34oGeE/EjVvt+tyIDlAcD6VyoySFHU9AKdeTG4umkbnk4rU8LWYudVRnBMcX7xxjjjpX6dGMMHhvKKPkZSdWpfudNHELLS4LPncq5c/wC0etQc9QMVLdyebMzMabaK01wkCrkuQBivy3E1ZV60p9Wy5+9LQ7f4fWZW2e7kQbpD8p9q60HmqmkwLa2UcAXaFUCrm1Tghq2aS0PocPT9nTURT0zmmysERnY4CjJNOP51z3j7Ul07w9O2dskg2rV0aTq1Iwj1NKk1GLk+h5J481STUdemlDZUEqv0rnkDnHXcelSvIXZnbJJJrS8KWv23WoVbmOP95Jx1Ar9KXLhcP5RR8tJurO/c6qOBbLSrWyK/Ns3Sf7x5qD5lPDY9Mip76bzrlmI57VHFG00ixqMljt4r8rr1ZV60qj3bLqPmdkdn8PLIpDJeMvLHC/hXXk7h1qpo1qtlp0Nuo+6ozVwdfetXpofR4an7OmojHjjlUiSNHHfcM1j3/hXw9dbpZtOiRsEmSMbGH4itvFYnjnURpvhu5mVsOy7E+prSlCVSahHdmk5KMXJ9DxXxLJH/AGtNBBcTSwRsViMrliF+p61lIzb9pG70pzSFizSDJzkmr/h2zF9rcEO0sobe+Om0cmv0lKOGo67RX5HyrbqTv3Oi0hpLfRYrGaye1kDl23EHzM9Dx7VJuKtnAFS6lcCe6eUMdpPA7YptvvYqvUsRjHevy3E1pYitKo92zSbTlodn8OreXy5rlslfurk8V1xPbjNclF4H0xoo7hZr+yu2UeZNa3LRkn3AODUp0TxXZ/8AIN8VG5UfdTUbdZP/AB5cGtLJWR9Fhqfs6aidPkfWlx/+o1zDaj4wsl/07w7aagF6vY3O1j9Ff/GqmqeObOHT547jTtV028MTeUt1bEKWx0Drlf1q4U5VJKMd2aykoptnnvxH1JtS8UThG/dwny1GeOPSuacmMcn5jT3laSdmfJLEknHX3qbTLV77Ube1RC5mcKD+NfpVGnHD0VHpFHys5OrNvuet/CPTTZ+HPtUiBZLpt4P+z2rsz71FYW8dpZQ2yAqkSBQPpU5x7j3r85xVd160qj6s+no01TpqKE69j7UqjrwD7UjY9eaUZ/vVgagcqMYpQD3AzigDPOfzpGBz1pAIvU4psshX5ifpkUsmFGTgfhWZf3OAfmwauEOZibFubvk81lXU/U7qq3lyd+c1Rmut3eu+nTsYNjrqfrzVElnNKdztmrNvCc1tsCI4Ya07aDp8tPt7XpxWta2wABIrKU7FIhtrX24rQiiCgVIiADinAVzSnctIQLTsUoHFBrO4xDRiig0xDX6Uwmnv0phpoA3UUlFUIU0UhpaQAaTFLS0DBafUeadmkApNN20tKaQDDSA7acabiqAcW9KDz9abRRYAopcUlMAprRoeopw6UoovYRVls0btVWbT+OBmtXtQq1aqyQWRz0tg47VWaCROxFdUyjHQVDJbxt1FWq6e6FZnMLcTQvjJxVqHVnTG7NaU2nI+cVQuNJOeM1XLTmNSaLsGrQvw3FX4LqJujg1yslhLG2RmoWe6gb5WNS8P/KxqSO4jkBPWpq4q21eaMjfk1rWuvR8BuK550pLoWjoKhmiDqeKrwalbyLnzBVpZUYZDA/jWaugsZF3Z4JIFZzq0TZHFdNIqsDWJqEDPLheBXRCVyWWdMu+itWzFJuIrlQrRMO1aun3QYANUVIX1GmbXzAkUDnjg1FHID8vUVISO3Fc1iriBBnPSnHjnpSDGe+aD/nmgAppOOdpNOOR60m455FAmIGpRgjqKXr1yKQqAcgmgY3B9jS7fpmg+vNId2eAKYBgjjn86Xp/FzSf8BFAzk9BQFgycc0gYZ54pc4pmeT8uadhEjbcU3cBxz+FNHtxS7ue1Fh3FG3tmkx/dNISfb86UNtHqKYC/lQD+B96j3D0p/wBFH50BcDu9j70cZ75pcE8ikOR9aQAc/Q0Fux60dec0ZBGO9MD5dwODxXYeGLdrXR3umPNw3y+oUf8A165O0t3uLqOGLlnYKMd67i+xEqW8YwsShQB7V9rxNi/ZYdU1vL8j5KktHIhYnO78a6HwNZi51MzMuViGQfeucQ7shh9K9J8E6etrpKPtw8nzGvhKEfev2OrB0/aVVfodAOgxS/zpuOKXPHr6V0M+hQ/tXknxk1YTahHYxv8ALEPm+tep31ytrZTXDsAsaFjXzxr1819q1xdM2d7k4NfQcO4X2ld1XtH8zzczq8tNRXUpBuASufpXZeEIFttImvWXDXDbEI/ujr+tcjBE086Rx8s5CgfWu8vVW1ihsolPlwIFOO57mvS4lxfssMqa3l+R41LS8iBvvYOTW54KsBc6usjDKRfMfTPasFWOfmOPevQ/Adj9m0v7R1aY7vwr4Sitb9jowdL2lVdjpB8v3QcUpPOccUA+ooPJ7itj6QU15X8ZdUMt3BpcLEeWNz/U16hcyLBA80jAKiliT7V89+Jr+TUtZubqTPzucYPQdq93h/De0xDqPaP5nm5lV5KfL3M7JY4zg9wO9dX4Jtmt9Mu9RYENJiGL6dTXKRodwK/M54Ar0GeH7LY2unKceVGGcL/fPJr2OIsV7HC+zW8tP8zxqPWRTO0DDdW7ZrW8JWf2zWYBglI/nI+lZLo33mXrXd/Dyx8uykvHU7nOBk9hXwdJa37G+Ep+0qpHVZYAL27Uufb60hJ9qO/ofetT6QXIx059q83+NWpfuLTS45BuYmSQfoK9HO1QS3A614D471NdV8SXVzkGNW2J/uivbyHDe1xXP0jqcGY1eSly9zDB56gGuo+G+hXWs6lJPb6jPpsloA0c8SqTuPbDAgjGa5fGSdxIHYlf0rvNNik03w7ZwxBlln/0iTb1Gfuj8q+iz3F/V8I0t5af5ni4e0Z876HaCH4gWLKY77RNYjHVZ4mt5D/wJcjP4UN4q1WxH/E48G6pCvd7R0uVHvxg/pXM2muatbNiK+faB91uR+tdj4Q1XUdUSVrtIwiEBWVSNxr4BSTZ7tDGwqy5UtSKz8deE7lxG2sR2cmcbL1GgOf+BgCuit5obiES2s0VxEf44mDKfxFQ3un2V6hjurOC4U8ESRhv51gT+AfDLMZLOzfTZu0thM0DD/vkjNUdp1Bx0P5VXurq3tIvMuZkijzjc7YGfSuYPh7xRYIBpPjS5kjUcRalbpOPpuGG/WuQ+IOo+IJDb6TrR05nT95vs9wDduQ3SurB4Z4msqd9DGtU9nByPSp9QhdSYZUcf7LZrGvbnOc15xo6ToV2yOv0NdLHPL5QEkhb3NejUwcaDsncxjWc1sTXkxYnBqCFWY9+aFUyNV+0t8YqG0i9xbaHOOK07W25HFPtLfOK1reAKKxnOxSQy2tgAOKtqoA7Uo4xSnpXLKTZaQyRglNWZM9azdXvBCp5xWEutrvI3/rXTSwkqkboiVRRZ2isG6Gg1zNtrKn+L9a0YNSRyBuqZYWcegKomaZNHao433ruFOrCxVwNJQetGKBjTSU40hqhBSim0tAkLRSCnCkMSnUEU4DikMavWnkU0jmn4pAMfpTKlZciozwaaAaaBRS9KoBR0pCKAeaWkAgHNLj1pSOKQ0AJmlU0lJQA7dSE803vS07AFBoooAQxow+Zary2MT9VFWsY5p38NCk1sKyZjXGjo2duKz7nRpB9zNdRijFaqvJbi5Di3tbqEnBagX19bY5bArsGhjb7yiq8+nwSD7tVzwlugXMjEt/EcibfMXNaFpq1rcAMxAPvUcuiRN0ABqsNFZM7fXil7Om/hZXM+qNObyZhuRhVTc0T8VWS1uocgEkUmZs/MDRyNCujobC53qFLVpIwYDoT3rlLO4KvhuK37Kbco9a56tPqVFmgc4+6Me1GTjjpSBvlOMUc4yD9RXMWAz7Ck7Ud+elG0etMBV9+DS5HIPT2ppHQ9qQ+oyaLABOORTcnPt7U8fQUhXIxwKaAjJPY/nSr3PNLto56dRTENNHBHen4wOOTTT14OKYDQPY/jQw/OnbeKa34mmA1Qq+ppwPPFIKCaAFyaTLc4xRu4xzSGgBQxFO3H1zTd2Rmg89aBinHWj5SemKTtxQoPQmgR4B4Ms83Ut+/3bdflOP4jWxOwd/MznNFhCbDRIIekkg8yT8elRNu4K1259jPrOLdtlofKS91KJc0S1N5qkFvtOC3zfSvWrdFiiVFGABiuJ+HljueS9cDj5VruCPSuGnHlgj2cupctPmfUcfrRwOtJ2pT0PpVHoHG/FXVBZ6ILWNv3k56Z7V4uwBYnvXXfE7Vft/iJ4lb93B8gxXIMvVgxI9q/Qcmw3sMNG+71PnMdV9pVfZHQeCLXzdTN2wHl2ybySP4ugrcuCzyl+pzUOiwtY+G42P+sum8w8du1OU7uQx6c8V8VxBivb4xpbR0MmlGKj8yzp0LXN3DbqvLuB+HrXrVpEtvbxxKMKqgcVwfw+03zr5r1uViGAT613/Y47V59NWh6nr5bT5YOb6kmBijtSKeBSjmmemcn8U9T/s/wvJEGAkuDsHPbvXiAGc5BPGQRXcfGDVGutbFnGQY7ZcHvk964TIUZ3AD3r77I8N7HCJveWp85j6vPWa7G74OslvNajd1zFbr50meOnQfniuiu5zJNJLtJLEnr+lUvCifY/Dktxt/e3smxfXYv/16lxtYENg9CD3r5LiLFe2xbgto6f5mDXLFL5ksCSTypGjMXcgD8a9a0y3W0sIbcKDsUcgYrhPBFmt5qwkZMrAN3+FeibfSvKpq0fU9bLaVoufcX6/pRgeppn4nNDZ4x1q7HqGN461L+yvDF3Pvw7p5cZ/2jXz4QrE+YrFicg16X8a9S3zWukq2QoMkgHqelebN16lhjGCK+54fw/ssNzveWv8AkfPZlV56tuxf0CybUNTtrNS2ySQbj6KOSa7XUZzcXrtFlkB2oAcYUcCsbwNb+RaX2qEfMiiGNv8AabqR+H86tSDaQclMnjPWvnuJcV7TEqkto/mzm+GCXcfzjdtwe3vXqHhWzNjo0ETffYb2Pua4HQLeS+1a3t8qylgT9BzXqQXauOgA6V4cD08spb1PkO5bsM+tN29+lA4HDUSNtTdkVZ65Xu5VhRiT+ZrxbWrptW1+5u8ZUvtUf7I4FeieNNU+y6RPhv3jjYvPc157YRKqhjyfWvey2HsoSqPd6HDiXzSUS5Zosair8ILn2rGkkbzdi+tb+kxkoMiiq29WVFW0LlrD0rXtIOnFNsrfIHFbNrBtArjnOxskFrBtUcVaAoUYFPxXJKVy0htRXEgSImp6yNcuBHE3PaqpR55JA3ZHJeLtQ2qwDVwMmozLIWDHrWv4rvN7sue9cszcV93l2FjGkro8LFVm56GxDrkqdSa29H15pJlTcc1xAOTW54XtzJdBuetbYrDUlBtoxp153SPZNFn8yAE1pVj6BGUgXPpWxXwddJTdj36bvEWkoFBrE0BqaetLSUxMDSUopcUBYbSj1pcUooCwoNOHSozTl6UmMWlFJSGkA81G4pc03NCAQjPSg07PNI1MBtLmjtSUxDs4pp60UHrTGKKD2pKKQAKXGaKOlFxCheaU9qAeaDQMQ0g60uKTtQA4UCgUh4FAxKUCgUCgBWA7UhFKRxmkzzSAYVB7VFJbRsD8oqyRzS4qlJoLGHcWu1srU9lIVI5NXriLcM1n7fLk9q1T5kTszdt5Ny7uPpVgEEf4Vl2kmCPTvWjE2RXJUjZmiYrZ9TxTgfUZoz+NJ/Osxina3tSECmnd/k0cnjOadhjs9u9MJYHjmlZfYijHGdxoQmGeORxSBuoH60mMcjmjJ7gUxCjOKRqUknpz7UYNADcHuaTgU5sYpmSOvI9aYC4FJ8ucc0p5pMcdc0wGtQG4pwA6YoIAHegBpPHNKCeoPNLxSH2oGJkkU7t2oI4/wpp9OaBHj+oSBrhs/d6D2qGEGRwoGSTwM9aY5xJyeCeTWv4PsReawh2sUi+YkdK5op1J6nykU6lRLuegaBZrY6ZFCF525P1rQC8d80mML2xS7iPrXWz6aEVGKSFC1n+JdQXTdEuLpmAKoQv1NXw/PPOa85+Muq7YINNjPzE73GfyrrwGGeIxEaZnians6bkeZXcrXF1LKzHLEnNS6VZyXuoQWynl3AJ68dzVZGGc5wBXT+CIVh+1alJ0jTy0z/eP/wBavvcdiVhMNKp2R81TXPPU2NUkUz+WjERIoRVB44qtHtz8v4io3JZyd2cnmr2gWbXmsQRKSy7ssPYV+U3dSfmzTWcz0TwhZCz0ePK7Xk+Zsitlhk5xUcQ2oE5wBipFbH0rse59NTgoQUew3kH5elVtUvVsdMubuTAWJC3+FW8qTjg1w3xg1NbXRI7FWIkuGyRjOVFdGDoPEV40+7Jr1FTpuR5NqV01/ezTyMS8jlsmoIYZZ7iO3jGWdgo4656UMu4L1U+tbvgi1Eurm9kPyWaGQgj+Lov61+h160cNQlPpFHy8U5z1Oh1MR2rQWMRHl20Yj4HBPc/nVYHPzdBT2DSsZGOWJJxnBp9jby3V3Dbq2WkcDB7fWvymcpVZtvdmr96Wh6B4DsRDo/2g4DzHdkenauhABHBqG0iFtbxwKqgIoAxU/wAoHNdD8j6WjTVOCiBAPJJWmysqxszEbACSQe1Ob64/HpXN/EjUhpnhW4Kt++n/AHSEdeev6VpQpOtUjTW7ZVSahFyfQ8a8VX76pr93eEkq8hA9do6VlMN33WOQeh4pcbcsW+f68Gr/AIatP7T1i2tymE37pDjoo5P8q/TPdw9HyivyPlHepPXdnWogsNDsbEJsfZ503rubp+mKiRvMfLNuIHcVPfTNdXckxOVZuPQDsPyqGNWX+L5m9BX5VXrSrVZVJbt3LqNOWmx2nw7scPPfMvUBEPb3rsxjJHeszw1Zix0aCD+LbubJ7nmtLtWluh9Fhafs6SiLtGMg4NZ2p3HloQTV24cJGScD8K5HXr3AY7+B71vQhzO5tOWhxnj/AFHzLuG2DZC/Mw9+1ZltdAR471m6rdfa9RmmzkFuPpT7NSxA9a9m9koI89y1cjb0yIzzBj612emWmFHFYfh2z5Xiu40+22qOKwxFRG9IktINoHFXgAKVF2ilxXmylzM6EJS0YpDUjGTPtUmuL8V321G+bmum1WbZEfpXmHjK95ZQ3NevleH9pURzYmpyxOY1S486djnvWeT81DSfMaaetfeU4cisfOzlzO45Vy2K7nwVZZ2sRXHWEfmTqvvXqXg+02onFeXm1fkpWN8JDmmdfYR+XAKsU1BtUClr4WTu7n0MVZWFFFJS0ihMUUtFBIY5pRQBxSjg0hhikp+ajPWkAppBQTSUxji1LkUw0lOwD6Q0ZNHagBtKOlFAoAB1p2KQdacaQhtGOKOpo6UxiYoNOph60CuL2oJoFFABRkg0KM0HpQAFuaQUoGaVaYxKD0oalXkUgEPSlXkUPwaF4oGL2xQRSg8Uds0rgNJpy9aYQc0oyOKAFkPSqdzHnOKuYyKbImUqoysyWrlKBiprStpsjbWZIu1vY1NbuV6dqupFSRMZWZrqVbvikbGetRxPmpCw7rXJazNxTtIo46ZxTPp0pfoOaVhDg3PWglT6fhTWbI4GKaKdhjyB2pNo65waTjFJ04PSiwh38qQrz3pO1GeaYDuMUw4zwwpxPrxTOPagAPXp+VBHHWgr6U3ByKYCn5aAfl5PFKMUgIzjd+FABn0o9/5UhHvQDzQA7P0pOlIOTihsDigDxVg3G4D3NegeAbD7PpxuG4abkD2rhdPhe6vYYRnLtg4FetWUKW9rHCowFUAVnh46OR4WXUrz530JkzQWIPqKdgno1IeD8wrY9obI6RxtI2FVQSTXgXi/UzqWv3M/JQsQv0FetfEbVF0vw1NtOJJvkX+teGMx3bj1Jr6zhzDaSrP0R4+Z1dVTGv8AfA2557V3sSix0W1sWwr7fMkP+0f/AK2K5bwzZC+1eBHACIfMcn+6Oa6a+laW6eQ45J4z0rDirF2jDDr1f6Hnw0i33GKWxn5MfSu3+HVplZb5lUZ+VCPTvXDorPIFRssxAAx3r1vQbT7BpcFuAMqoyfU18jQW8jsy+lzVObsXu+c8elKBn6UhORnnNKM+mRWx7wg4HTAFeG/EvVv7T8TzqjgwwHy0I9utev8AizUU0vQLq8LYZUKpz/EeBXzzLIzSyO2XLE8ivp+G8NzTlWfTRHk5pVslTQ8rkZODjrmu20W1Wx8MxA4WW9Yyt67Bwo/nXIaPatfX8FpGfmmcLjsB613WqyRyXXlQ8xQqI0wewGK14oxXJRjRT+L8l/wTyqStFy+RUOAFw4AzjBrp/AFmbjUzdSKNsK8H1JrmAc5DqMfTIr0vwbYiz0aM7cPL85GPWvi6K1udeBpc9VeRt4XpyPqKApApQzf/AKqB+Fa6n0IADGT+leSfGbVPP1mDTkYeXbpls9Nzf/Wr1a6uEtYJbiT5UjQs3PHFfOmu6hLqOr3d84AaaQkZOeOwr6Dh7DOpiHVe0fzZ5uZ1eWmodyht3OM5Jzz3xXW+C4fsthf6njl8W8Q9M8t+mK5WPzGxtUZ7V372/wBi0uy0zad8cYkkIPR25P6Yr1+JMV7HC+zvrLT5bs8alpeXYogLuPbccZ6VteGbVr/V7eHbujBDMT6CspR8xDbSo74rtvhzZ7Ypr7A5+RD/ADr4KCuzXCUvaVVHodgB2A7UA856UmTn7pNNmdUjLEYrY+mM3WbkxxsOK858W3xW1lwxDNwK6jxBdcthuK828S3JlnEec4r1MPDlOepIxYk/eACuh0e3LyrxWNZxEsPeu18N2ZO04Ga15veOR72Om8O2mApxXUQJtWqek2/lxrxitCuGtO7O2mrIDSUppDWKNBQaa5wKM1DdvtiNNK7A57xNdbIm57V5L4iuWmuGHWu58ZXm1XXdXm9w/mSs1faZNh+WPMzxcdV1sVG60VIV5pAvIr6K55Zp6BHunDEcZr1rwxJGIFzivNtAt8KpIrqba9a0xyQK+Oz7FJS5TuwkvZu7PQQ6kcGnj61x1rrg4Bata11dGxlq+bU4yPXjXjLqbnelK1UhvIpAMHmriMCKbNk7iCil70pGRRcoQdKDSijFIBBSNTsdqaaAG0GkzSnnmqEL2pCOM0lFAwp1NPWimIU8GkzTicimjrSGGeadnNNoGM07CHUGkNHvSsACl25GaQn0oBoAO1KDSdqKAF6GkbmlzxTT0oQwXg0oPNHakHWmA72oQ0dqQcGkA7r1oxj3FJ1pRSAXqKBgdTRnbTc55oGPPtR96mjinDigAFFN5zSsMYIpAVrmPPaooyVxVmTkVVDDeRW0XdGUlZmjavxt/KrOQRkis23c9e4q/GTjP5VhUjZmsXdC/d78UZ9DQTjqKQH2qCgPXkcUv14oIyKRg3agBT09qQjPamg4B3UbvegBT+dIMdKX/epCFPTNMBrNzS5OOlIQKQn14pgKM4607PFN4x70c0AIxP8A+qnHmjb3BFN57GgBWDY+XFJj0xmlz9aO9AADQw9eaVSfSjrSA89+H9mJr2S8YcINoz613mDWR4VsTaaPEjDa7Dc3Hc1rDgdcCrUeVKJx4Sn7OkkOHTpyKU/MOvNIBmqmp3S2On3F1IcLGhb8acYuTsjobsrs8u+L+rfadXWxVjsgXnB7nrXCA7V+YYweD3qbVL17/UJriTJeRyc1FAjzTxwqGZ3YKvfrX6Tg8OsNQjT7I+YrVHVqOR1fhKAWuj3F9JgPct5aA9lHWrG4Djk57irF+I4IoLCLG23QIf8Ae7/rVXcNu0qenHODX5nmeKeKxU6t9Onohzsvd7G74OtGvNbTOGji+c+1emZxjJrl/h/ZCDTDcOPmmPBPpXUduM0ox5YpHt4GlyUr9x3uDz/OgsenWmKezdKUyKisx6KM5PpRY7Tzf406qqpa6SjcN+8kHp6V5aRuBwCBnqK2vF2pHVfEd3eNkrv2pzwFHArEXIO9cjng+tfo+WYb6vhow67v1Z8xi6vtarkdR4Cttpu9VZx+4j8uIY/jb/62a0ccsfmDdh0Bp9tb/YdAtbTaBNJ/pEuOuT0H5VCWDdQ2fcda/P8AO8V9Zxsmtlovl/wRS91KJe0WzmvdTgtwdyuw3ew7mvXIlWKNUC4VQAMdMVxHw2td8894yn5AETjjPeu4Vu3p7VyQjaKPay6ny03LuP4+ue2KTPH0pB6j+dKCMepoPRRyHxX1IWPhd7dMiW7YRjHp1NeKJjuR+Pau0+MOp/bPEotEkAjtE29f4j1/wriAzcg/Mexx/nNff5JhvY4RPrLX/I+ax9X2lZ+Rs+ELFbzXrdGAaKMmWXHZV5rp72ZprmS4k3HeSxx29qzvB1utrol3qEmEa5YQRY7KOW/pVgAler/j3r5XiPE+1xfIto6fPqYP3YJfMdGuRkZZiemOter6FarY6Vb2vAZEG7jqT1rgvCNn9u1iFGTCR/vGz6CvTGXA4FeNTWh62WUrJzGhv/1Cs/Vrjy4zng44rQI+U/T16VzHiK4IVuePY11UY80j05PQ5XxDecPk8GuGlzPcM3XJrb8QXO5igPJqlp1qX5xXpL3Uck3oTaVaFplGK9C8P2WxVO2sTw9p2XDFa7nTrcRoOKwlO1yKcbsvQrtQYp9A6UMa4up3JDT1oNBNKCKAGGs3V5wkTduK0pDtU1yvie7EcTc11YWnzzSIqOyucD4xu98jLmuTJ5rR1yczXTc8ZrN61+hYSl7OmkfN15c0x3UVJbx7pVA9aiHHFaWjxeZcA9q2qS5YtmSOm0iALCOO1LfHLbaswL5UOaoyvvkJr81zav7WtY6Ze7Ejyw6GpY7qaPoxphGRQoyMV5iRmpM19L1ObzlXJxXeaZMZYQ3tXneiQl7peK9F06Py4Rx2r0oRtSTZ6eBlKW5bxzTh0oXmisz0xxHHFNzS5pv0pAK3rSN096OcU1uKYMxtdvhZrvziqlh4it5MAsPzrH+I115duwBrzWG+uI3JVz1r6TBZWsRQ5nuefXxTpzse7wahBJ0Yc1aV1boQa8TtPElzABuJOK6LS/GS8CRsGsa+S1YaxLhjYS3PTM5+tNPWsLRNdivZBGGzmt6vIqUpUpcskdUZKWqBadSUHpWZY7FIwxQppWpCG0optB6UwuKetFAGRSbWXrQApzSjpQDSHrSAWmU8dKTtQgEOc0tHajn8KYCilAyaMYFO7ZpMY1vlNBPpQBuNGMD1oBDQeOad07UHHPrSAsTxQAqtyRTgelMC8078qTHcV+O9APHNMb5j3p2Og7UWAgm3OCBkVTlPluBWjMVUVmXY3MWGcCtqTuRNaFq0bLfWtKL7nuKw7V9rjJrXt3Bce9RXjYmmyzimnr1paOCK5zoDvRk5oI596b8x9KBCnGecEU0haO9AIoAXqPSkBx1oJ/OjjpTAQ4z1ppCt3pzKKaV98U0AoGBTS3zbadgUnfg0wFHTpQcDmkBBpdopAJyfpSk8c0E8Y70Z4oAAfypPXPIowc5B4pcd+aAOIXwrq2n4Oh+LdUt0HSC7xcR/T5uf1p/2zx5Yg/aNL0rWUH8VtM1vI3/AWyv8q65M9BgUm3rggVoRc5JfHdjakR65o+saM/dp7cyRA/76ZH8qxviV4q02+8Px2+kahb3gmb5zC4OAOx9K9EPzDa+GHoRmsy98PaHeKy3GmWjbjlsRgHP4V04KrCjWjUqK6RliIynBxi7Nnz2Rljg/nW74ItWfVHvJhmO1Qvk/3+i16Nqnw10C6GbVprRj02vuX8jWfY+CNa02G6s4bmzuLWRgyNtKy8Dox6Yr6TH57RqYScaLfM1Y8VYGrCV2r2MOR2aRmkyWPOd1TWMMl1dR26gHzGA9T+VS3WhavZnD2Uyj+8vzitDwP9kTXQt5dW0MyLmOKWRVdj7AnJr4WlC8lcyp0ZTqKLR6LYwpb2kVunyhFC1YC8ZyDUS5K5GSPUHrThk4PGK62fRpWVkSAqOprnfiLqg0zwvcMp/eTfu0Geea6LJ/hJB9K8k+Meq+dq8Wmq25LdMuP9o//WruyrDfWMVGL2Wr+Rz4ur7Oi2cGGbIJPHt1rR8PWJ1PWbe1cboy29z/AHVHJ/SsksMg4x6HNdh4Jha20y81RznzP9Hi9+7Gvtc0xP1XCzqdbaep89SV5K5qahK1xeSyAfIT8q/7I6VWKrIcAnPqtCODjcQPp1rV8MWq3mrww4yobe/Havy2EeaVmaJOpK3c77w1afYdIhhYYfG5vqa0xnOQPyoChlC8dOOO1ATZ9011Nn00IqMUkLgHk8VBqV3HY2E95IQFhjLflU6nPXI7dK4b4xan9j0KPTkY+Zdtz2IRev64rowlB4ivGmur/wCHJr1PZU3I8l1C6kvL6e5ny0kjlyc+pqGOPzWEcfBJwOeppp4yMg+nNb3gu0W41uKSSPdb26mdyR/d6D8TX6NWqRw1Fze0V+R8tFc8rdzpbqD7HDaaagG22hCsPVzyx/M1WRcsfvEDggmnXMhmkeaTO85JI68062Tc6RqrEvjr6mvyic5VZOct27mk3zS0O2+HNp5dlNeMDukbav0FdZnnOcH0xVTSbVbLToLZBgIoB+tXOSOQPrWtraH0uHp+zpKJWvH2RHn8K4TxRd7Q3OM12OsSbIiN3NeaeKrgktXoYWPUVRnOS5uL0jqM10uj6fnb8tYmhQGWbcR1Neh6NZ4UcVvWdjntdlzSLLYo+WttFwtR28YVRxVha4ZzudEI2EoIzQRQOKg0G96O9OIpKYEF2+2I15140usBxmu61iYRwt9K8l8X3u6dlzXuZNQ56lzjxk+WBzMzb3Y+9RU5sZzmlFfbrQ+eeonoe9b/AIah3kNisIDkY6Guw8OQ7IlPrXBmNX2dBsunG8jQvPkgx7VlqDmtDVm6KKz1PPNfmNSfPNyNKr96xJTejZBpTwfanKuWFEVd2IOh8LQ75QcV3UEe2MCuZ8K2uIgwrqo8gYNelW91KJ7eChaFxCppeop1KKwudpGRzigZHFPpH6UXAQ1HJ9w+1PHzD3qK6YLC3biqWrEeW/Ee63SeX3zXDMMc10njyTzdSODkA1zbZAHpX6Fl1PkoRR8/iZc1RgSCKjKnb8tDqRyOlKpwRnoa7zA7H4ZmR9QG5jxXrqj5R615p8L7X9402OK9LAIwRXw+dzUsS7Ht4FNUw5zR9ac3PPem9a8g7RKcnTmgdaMYNDAUjIpMUA80NmkAJ+tKeeDTVGDStnigBDSr8wo70g+RjnoaBCsMGgdKduz2pO1AxppwbnmmnrTcEcHvTAeSc57U4txTVGBSNnGaVgJF6UhXv1poDYFPX5fpSYxACaXBWlGAcjpS5/HNK4EZ56Uvy9CeafhfxpjY/GhCEHf2pfpRzikxjGKYBw2OM1Tu4xz1Jq6CM8U2baVPTNVGVmDVzBDMkmG4xWpps3mRlg3Q1law3klpOwHNHhO5EtkrE/eJNdNTWFzGOkjqgc0dKbCwMQ9qd7g1550hls/dpMk+1KTRQAhAxTTS7eeKb0PzdKYASetGaU9sU3jPSmAUc0AUAc9aAEG78KNpPtSn2oFMBp4pefWg9aQdaAFA6Zpe3pSDB6mlwelIBegpeKb096d1BoYFUOM4bNLuPcUpByKQNuJXmtSBcEdDxSDHJJGaTLD5WOTXNfEW9uLfRYbOzkaGfUbmO0WUHBQMfmI98ZoSA0U8SeH31T+y11qwa+zjyPOG8n0x61r8+oIrznx9oGgaf4JSztLGBbzzoo7N0AEvnbhyD1z1Jqz4gu/EzeM9E0Szu7a2sZR51w8QJnZEAzk9AC2B70+W4jvM/U1m614f0TWo9mqaVaXmOB5kYJH0PUVfww9x6ing988+4qQOP/4QGztQW0HWNZ0RsfKlvdF4h/wB8ila2+ImmqDZ6npOuIv8F5AYJGH++nGfwrsOMdfxpCSOe1Kw7nIS+MNd0/C6v4I1SMkgCWxkS5jz69mA/CvJfEF1c3WsXN1exyxPLIWO9CCPbmvordzz09RUVxaWlypW4tophjHzIDXp5ZmCwMnJwvc5MXhniEknax82KFYYUM2TwBzmvQZo47OwtdNiU5giBkz3duTXY6p4E8O3ys0Vs9jKeRNbPsZT6jtVe98EGQFodRkeTuZRkt7k+tXnmafXqcIUk0lq7/gef9Qqwi7anHpgsOCT3967r4dWm2Ca+dQC/wAiEegrnrjwrrFruZYhMo7o2T+ANbGg+NvC1lZxWF3dT6VKg2suoWzwgn/eI2/rXz9Gm0m2aYLDzVW8lax3AINBYDrk1U0+8s7+ITWV5BdRdngkV1P4g1bwOmDn0rRo9kduDZrw74o6qup+K5o1YmK2AhXHr3/WvX/EF6mlaLd3zE/uoyRnue36187TvJLI80jHzHYsx9STX03DeG5qkqz6aI8rNKtoqmhFVWckbmx3rsvDFu1n4ZkmYsHvZNqjH8C//X/lXHW6TTTRwq2Xdwq8dzwK9E1Hy4BDYx8raRiL2JHU/nmurifE+zw6oreT/BHlUtE5FLB4ByD169a3fBVj9s1uJmUFIBvJz37VhABnZi2B6dq9B+H1itvpr3RXDTNx9BXw9Nam+Cp+0qpdEdN/FinHbjnFIB7gGkkJCnvWp9IYOvSKqMAc15h4jk8yYr6mvQvEMo2vmvObwefqO3k4NepRVkctVmv4Vtfu8V6Dp8O1BxXNeGrbai8V19su1QKzry1FSiTqMCloFKK47nSIaTNKaZimA+mtjBpe1RXDBYyfamldjOe8UXHlwtz2rx/XpvNu29M16J4zvQI3XNeYXLF5WYnvX2mSUeWHMzxcwnrYgByMU0HnBo5VqVsGvoTy2T2ILXCp2zXe6dFstgfauM0GHzLoe1dwD5Vpz6V8zxFX5KfKdGHXUz7mXdIc1FtGaRm3Emgda+ESM5O7HMvFT2S75lU1AD61f0mEyXSketdWHjeaBJt2O88OQ+Xbr6YrYFU9KXbbKvQ4q2TzW1V3mz6OjHlggNFB5FFZmomaDyKXFIw9OlMBOnIqjrL7bN2zjir4PFY3iqURafIfatqEeaokTN2i2eMeIrjzdSkPvWeMOpFSagxku5WPdjVQllORmv0mlDlgkj5mc7yY/PVT1oXDDGPpSMd2Gp8SZkX3NaPYR6x8L4QNM3sK7ZentXOeCFit9IjGQCR0NdGpGOCK/OsfU58RJ+Z9Fho8tNIa3XikpR97mkZeM1yo3HY6HtR60zBpR6UABpwHFAHy80nSkABh070tIcEilBO2gBSARzxSMvHWk69aUgUAIKRQSTTuAaOM4oAaT+dKGyRnrSlMjINIRwOKNAAtg7aGPFKVGM5puD1ouA6JjjmnHGeaZg55PFLg9etIdx5AC8U3JzxShgeOaMHqKQCbh0oGCc9BRt53GlPXIWmAp4+6ciotz7sFeKeCf4hil6jA6UCG8cc0kn+9TjtB28UjLwSvPtQM5Px7cfZNDuJ16hcD8aq+E5/LsLdfVAcVW+MMzx6DHCpAM06pj8aj0qTy/KX0UD9K638MUYvds9D01/MjI56Vb28Vl6HJkD3rVORXDP4joWwwrQMU7P50lSAjcdDmkx3paRqYCHpSYFGaTvTQCgYpCB70E0c0AJQck0vbpQKYDWXmjFPptFwAdOlL70HOKF5oAMCjkUvHaikBWJB5BwfSlzmoj1+br2pzHnvW1jMeOlZfifQrPxDpTafeNLGN6yRyxNteN1OQyn1BrTDLjrSfU/TFIZwPhj4fXWj+Mn1q81m41mJ4yyi6A3RTdNygccrxnrXR6VpV0virU9ZvgoMgSC0AbO2JefwJYn8hW4GOcUpb8Poad2Ap/KhePU0mR6Upxjn9akQflzRgg9MfjSHpwPypQMjGDQAFu5798VR1vVdP0bT31HUryO3t48ZdgTknoABySfQVeHpz+NcPr8lvffFTTtP1Jo1s7DTpNQjSThXk3bd3/ARk/jQkM1/DnjbQ9c1J9Ntzd214E8xYLu3aF3T+8obqK6JZIy5jEibwOVDDI+orgdYls9e+Imif2bPHKunWk89xdREERrIu1Bu6c8nHtWX4Z0vR38baY3hRri5XTzK2q6qXJW4LAgRljw53c8cDFNxA9VyR3A/WmXFvDdJ5dzBHMh7SIGH608Y3HmnD67hWYzmbvwB4UnnNxDpn2C4Jz5tlI0D59coRUY8M+IbBs6P40vyo5EN/Gtwp9skbv1rrB09falHTtU3A8+8V6f4+1bR30+6ttJlRWDebaSMjSAdirZA/OvN9R0LWbEmO70u6jH97YSP0r6KXqR/WnNhl+6G9iM17GAzmpg4ezUE0cWIwMa8uZvU8D8DQL/bf2qbYFs42lCscEt0HH1NbMrMd0nUk85r1G60PRbudbifTbd5lBCuEAYZ681n3ng/TJgfJkmhJ/hDZH615+a4yWPrKpayStY46mXVFFKLucBbwvPNHAq5Z2Cj8a9c0+3FpZw2yD5Y0C8Vxr+G9W0i4jvdNht9UeNgRDLL5WR6g4PNXl8avar/xPPDesafg8skQnjH4pz+lcVODSOrL8NKknKa1OtB96juTtiPasjTPF3hrU3EVrrVoZD/yykfy3/75bBq/fyAW52sGBHBBrSMdUegzkvE04Eb81x2lJ592Xx1atjxpdbISobljtFVvDEJZgdtena0DknqztNEhCxit6JflFZumxlUFai+9cNRmsFYDxSiijFZmoUlGfWkJoSAWqepPshP0qyWrI1+4CwNzjitqMOaaQpOyZ5r44uT5jDPeuPB9TW14on867Zc96wz/AHTX6HgafJRSPnMTPmmwkA4pu3cPenD0PShQQ4rsucpveE4T5m4ium1FtsIUVQ8MQAW6sRVjVT84x+Nfn/EddzrKJ2Q92ncoKvJIp46dKarc1KPWvARz7jNuK3/C8JacN6GsYgMK6rwfFnqOa7sItXI6MPG9RI6+2X90O1PPB5pEG2nHDD3qXufQLYN1GeaQrSjpSGITR2oNMDEH29KdhCHP41yHxCujDp7DdjIrsGPda85+KNxmPy/WvSyunz4iKMMTK1Ns84lO8kt3qLOGweR2px3Dgn6U01+gpHzYqAcirOnp5l7EnJywFVgRt3AjIrV8JoZtZiXHGayrS5YSkXDVpHdalcyWUNukTFTtGaSx8S3MJKyc4qv4icG98th8oGPoayZwF981+V1ZOVSUr9TtnXlCb5WdtaeKoZGAlGK2LbWLKYfJKOa8tX5VbH4VJDLKmGjJP40o1ZdTWOOmt9T1qOVJFypyKeRn2rm/BM800DmUkr2rphXXrZHqUqntIKQgzS7etHH8P5UpzikaDQB0o+bOKcMYo6HNK4hMcZFB5Gadkk+lIevvRcBA3Hr6U0dfrUjLnpim/LimgHJtPBzxTz/dxj3psKjPrUvLHkZNRJ6giu+VOD0NA3Y46VKq8ncOP5Uxl2t7CncYzcNv3SKUO2cfrRIFb5hn6UjNxjqKpCAYx1BFLz+FMA9DilBHoaLBceP96mk9f8aTgd8e9AGTyM4FADsnHNA3EbuwpQQ3v+FBbaen4UgEbYT97Bpcg43H6Yp27cPujFNbbjvn0FIZ5t8UTHdeJND0tG3MZTM49hSRsFvduehpl+TqHxVnwgxZWeM9cFqhlfbqDAn+Ku2Ku2uyX+f6mMtkeheH3BVfWttg24+lct4bmyq11G41xVV7xvHYQflRignmg4qBiE84oG78KYxP1FKOlFgFI9etIaWkNNAIKU49aCcU2gBfakpfcUZ9aYDT1p2eO1GAaQAUABoFGPyoUUAHfNLz+FNxzTgO1AFc8HnFNB9SDUrqucgHNRkH2rRMgaB3XkUq4P096Q9RuGPpTh9KYrje9LnkqPTg4peG/hNLwBxgUCE/4ED6ijP4UlHTkYNFgH9OuT9KXcfeo8ntz7U4Z69qVgHE9OKxPFXhTRPEqw/2nBIZYM+VNFIY5EB6gMOcH0rZHJ5P5GnHH09qQ7nm8/wsW18PzaJ4f1l7CzkvPtLRPHvEq4H7p2+8y5HrXY+DbTVNO0kWWqLpqPEdsQsYikewDj5T0NbI646e1GOOtDdwuO5HcmgDnvSKePmYUuQOvFSND1/Wl5FMB9Kf9ahoYZ3dcA1xM3i7xBqFzdN4T8Ox6nY2kjRyXM9x5YmdT8yxcHODkZNdP4jW6bw9qK2OTdG1k8nH9/acfrXnHh/4j+F/Dvg/SNDt/Nk1X7FtjskQ+Y1wODGw7MWOeapLQdzsbLx1okvhyz1m6ma0W6LIsBQvIJFOHXaoycEHNdDpl9aalYw31jMs1vMu5HHQivNrVbvQPha95p7adcaxpYle7eYbhFIxLSouP4gWxXc+CNNj0fwtp9hE7yqsW8u4wzM3zEn8Sac4pbAbIOD6ihtuOc/SgYz70o5rIZmapoGi6ouL7TLS4H+3ECa5zUPBemWMW7Sbq/07HISG4bZ/3yeK7bAB4PNZmuMBCd3HFa0m+ZEy2PKdYsr37Qq3F+blVPyllAP44ro/C8OFU1man894R710/hy1YRLxXdUk+VI5+U6KyX5RVztUVshVRU9efJ6m0UMNIGp1IaRQh5pKPpRkEUxjW6GuR8Y3BSByDXWyttQ56V5547uMRsFbNejltPnrIwry5YM86vpmku2Y+tMwCOaH5Y59aaV44PNffRSSSPm5asTGDjtT4Y2MqjqCajDetW9JXzLtF96c3aLZNjt9Ii8uxU+1ULmQmZu4zWsv7myz04rHkIZiw61+X5lV9riZPsdc1aKQKofpwaUggbaanqOtP354P51yIxsLDkNjqK73wnCogVsVxFqhaZceteiaHFstlx6V6FHSi2dmBhepc1eKbjBpAfwo/UVme0SfWo3btQ3I4pByMHrQkA0MRQTk9KUgj6UcVQhkg4JFeRfEi6Y6n5eeK9cunCQM3UAV4f42m87WpSDkA8V72QU+au2+hwY+XLTsYgbjmms20+1TLsK7sYPcUyRcjjpX2Kep4jRD8u/PQV1fw+twdWMnVUGa5IcNgjnvXcfDaIrBeTZ4Va4s1qezwk5eRpQV6iLF/P52ozbvXGKriEspKtnb29qSWTdK2fvZPPrRHJtf0Hr71+Z8ugSleTYzymBJGcUcKTng1YOMlicqeo7inMgZlxg8/nRy62Hc7nwZBt0dZD/y0JNbbcd+PaquiQmLTII8bflBFXGUr1/Ou2T1Z9DRXLTSCNRn2pT9aQc8cGnYXFQa3E6DNGfSjHJ54poKqfUUDHF8jnr7Vy/j7XptDs7eSHaXkkK5PpXTcda8s+Mdy0uqWlmnSJC59ya9HK8PGviYxktDmxdRwpNrctWvxKkDYuLI49VNbFl8QdImA88PEM4GRXkDll2lgxLNtpw28IxbqCPavp6mSYSS0Vjy446st2e86d4m0W6IEV9Hz0BODWzb3EMy5t5kcf7Jya+dMP5qlWxjgYr0n4RK8lxezvuIRVVTn1rxcwyaGHpOrGWx2YfGurNRaPRnb68UL8/oaBt700DP3Rz6Zr52x6SEMftTMMOw9qmJbG0jj+VNI3c9qpMCHGRwKNqk+/pUrRnHXimMoIPzfjVXFYT6jIpCRngkUDPHf3pSpY9ePemIX5sE8D696Awbtg03bJ90YP1o8thjaM/U80tAHBUHzKgpZWCozfNgD1pD8o+Y1neJb1bDQL25b5RHCzDH0pxi5SSBuyOF8DOb7XPEmqnJD3PlISc8KMVV1MY1A49a0/hbayQeBYppOJLlmmOR13Gs/VB/pxzXVRablLu2TUWqR03hmQ/KK7KM5QfSuH8NthlrtbcnYtc9ZalR2JfwFNNOI96OOhrAsYf0oz2p2OOOlNpgB4FJzj0paTgUCGjng0uOKQ8mg5+lMY8HjikNNBpc0WAU9KQ9KQ0o6UAKM4oxSfSgn9KAFOaUU3NLwKAB1XH3efrULL6D8asOCDxyKibb6flRFkEJDA9/wo7dqe6hR3phH+ycVqmSHfOR7c0i88NQy5GRTScHkUwHNwSD+FAY9c/hTS3Y804fhQA7dntj1xTO/Wnd+vFJz9DSQCBeflzzTiSB83P4U0sRjjFOzkDg0ALjI5OKcB9M0zIGacCOPl60hoeBx1pwC4JOKjGAepp4x14x9KloYN65pRkfxCk4waMfhSGSj8c1lap4e0XUWWS6063aVJVlWQIA4ZTkHI5rSXd13CnflU6pgc1c+B9EutUlvZDc+VPMLie0EpEEsg/iZehPA/KupVNuApG0dPao1HrinhsAY/IUpNsCTuOOKXocimZ3HPSlHTnrUlDmx+FY/iA4jI9q1w2eM1jeIv8AVtwOlaUfiJlseeTtuv8A/gVd54fT/R1+leeX0cq34ki7N0rsNB1lIY1juUKe9dtRNrQzjodiuMUH2qta3lvOoMcqt+NWa89pp6miYhpD0xSt7U3dzQMYeDSjBpW560wfL16VYiC+k2Qtu9K8p8bXBaZkB716Zr0m21bnjFeNeJp2a8YZPBr6HI6XNPmODHTtAyW5NIKRiTz3py8j3r648MZIuRkda1vC1s0t4DjOKzVXd1611Pg2Blcv0NcuNq+zoSZUI3kjZ1EmO3CdeKxwBu4rZ1WRWfDDGKy3QA5XivzCd5Scmb1tZDDG2d1KBxyKekjLwRkUrHIyBU2Mi3o0fmXSY6Zr0jT49luuPSuD8LR+Zebq9Ct/lRV7V6FuWlFHqZfHRyHEe2RSY56/hTy1MI5rM9JhjFIOfY0fMPcUYz9OxpiF68U1hjpTwB+NDn2pXGZ2ssY7CVgedprwbV5DLqUzNkZY4r2rxpceTosrZwcHmvDbjzPOZmOQTkGvruHafuykePmctVEEbGVIp2ONytkelQfT9akXcYsjsa+kaPLQybKuGFeg+EkNt4UuJwuGlOBXn+WyFZevFekpm18HWkOPmbmvA4kquOD5V1Z0YfRuXZGIclju4x3p4bHDYIJ70xhkh2GG56d6UzKWUMnyn2yK+FTZjYnUR+b1x6HtUsNu7XMeOm8DI6VTbrlXAUfdrU8L75tXt4TzHnPHtW1GXvJFwV5KJ6TbIVgRe6qBmpACw+9n8aFz0x8uKcdntVt6n0qWgzGDnJz6UpOD04PWpB70LxyMYpXGIucfNwKQqh5wRiggZpVQr3x9aLjIyByASDjjivGPiPM1x4out7ACMCMDHbFe1OQEJI4AzXgPiG4W41y8uBJuDTs3rxmvf4fhzVpS7I87MZWgkUnVZGEaupGScEc1GUYEjhlXg96lCR7j9niK4/iJ6n1poO4DcQHx2r61HjtkRRgwbJyOqe9ex/CWFV8ONcNjM0pzz6DFeQAMD93J9SO1e7eBIhb+F7GNQATHuPbrXh8Q1LYZR7s78ujeq2bpXcOx9qTYFAAAB+tO8vBLbvm+vFIV+jewAr4u57gg8xOcH8qU7jyQB+FAOe2Pr2pGz3IzTQDhwDnmo3RW45HtTw2euQPak3Y68igCFl2E7c/Qmk+8OpqZsH5cceoFMaJl+4TVpgMwfu5xS7T3YE/WkU5G0ZWjj/aP40ak2FyBxhTXGfGO6aDwPdxqwDz4iUeuTiuyJx0IxXnXxbK3moaHpK5ZprxWIHoOa1pPlfN2uxWvZHRaPa/Y/C1lbLx5cCjH4Vx2rSYvD9a9A1E+XZhNv3VArzbV23Xp+taYdWgkKbvI6bwxJllFd3b/AOqGPSuA8LffSvQLX/VD6VnXKjsSGk60GiucsQNxSGg0nSmgHU04zzQSTTTTAdikbikzTS27rxQA6lx2poHPU0HIPrTELyKM5o+tH0oGBppJzSmjPFAgzSTOEiZz0Apep6VkeL79NN8P3l5IQFjiZjn2FNK7A3yvP+FN247Cpgfwpr/gR7VimDKzLjpjFRdeePwq0VyOoqE5JOTnFaRZLRCV59BQVIPr71IQfrTGyOoP51omJjSCRjjj3po455NOP94LSA+vFUITI/DvTwo9SDTPlU9aNx6rk0WAcRx3NBIC9D9aaCf8DTsnNACDGfvDFKPzowuAKUCgBwOfvDNLgDpkD3pmTnHP1pCMnrU2GSZ4xzThjGDn2pi9wQTQCR0PHpSsBIpGO1P+X0pinJ+op3zVDKHqtH0yKBTh09algKOgPenH3pmKcM0hi55rF8RD92ea2RxWT4gXMRNaUfiCWxwUnzXR+tdbpVlDcWyrLGDkVzJUfavxrs9CX9ytdU3ZGaKd14dkjPm2Nw8Z7DNVhqetaW226gM8X94DmuvAIprorDDKCPeub2zektSuUw7DxNp91hWk8qT+63FaqSxyANGwYexrN1bwxp98Cwj2P6rwa5ufw/r2lsZNJvi6D/lnJzVRUJbOw9TuM0Ej8K4WHxdqOnts1fTpVA+86DIrodJ8SaTqKj7PdoSf4ScGiVGSFcr+K5vKtmK9MdK8e1V/MvHbrzXpfjm4227bW4I9a8rlfdKxPc19bkdK1NyPIzCWqQ0AZ9KXGDkUDGefzp/sK91s80UJu6V2vhaMLZBuhrjbb5pAp6k13+kQ7NOU9OK8TO6vJh2mb4de8U798zFW5FVDzUty58459aiPIr4G+gTd5MCNpwaaJMfKaXkrwefSmjBOdufUVO5Gx1Pg+D955qHjPIrtwRtHHNcx4MgCw7l6Hsa6jaeq/lXo1dLR7Ht4KNqYhAYYoAI9aOVPIpdw/i6VmdYhNAGeV/H3pSOMjmmjn2NIBx6Z7UzO/jODThn6imsi+49KaEzjPidOYdK8vd944ryKU/MdpwD/ADr0T4u3TBobfcPWvOvmPLLn3Ffd5JT5cMn3PAx8uaq0MPqevenjCrvB4poG1+RkfqKcOm3aCD1xXrtnF1LFrG0t3EuchiB9a7/xTutbSygX7qxg4AriPC0TTa1bQNkjeMCu38VyB9RKgghAFFfIcTz1p0/mdNPSlJmQVRwHBPzdBTV3liCq5Hr3pFd4TsKE+y8g0TSKpXcCMnHTHFfLPuYoXahYhienUDgj/Gui8C27Sar5jlW2xnkfp+lc/EoypUcDnbnPGa7D4d26iO4mVSF4Cn0rWlvfsdGEhesjsWG3FR/Ln5uD7d6kPK9v8KYVA53DPfaKpH0IBdx3ZzjpTlO1uCCO4qNh0PIpQw/iH0ptAPMhztXPPQUDGcg5/Gl3PjsR7UfKy7unrgVIFTWJBb6XdXCkYSJjgtjtXz7dA72kkKtubJI9K9r+I1wLXwpdmNmBkARR1ySa8TYfu87ud2ThsZr6zh2DVKU+7/I8fMpXmoiwtH5RjVyF9+OfTmpm/wBUGby2k6Aeg9aryOzY8zcU7Z4/WkUEP8rDn5SetfQ2POLcURluYodw+YhcYPzflXpuq6pfafPHaWjlBBGqlTyCdvauC8JxNceJ7OFRwJAWIGOByTXR67dLPqs8kbMMucbhzXyHElT3oU/mdNOTp03JPVs1rfxlqC5zEj887gRgVfj8ZTBlaawUAjJ+bH5Vw5Ulv3m8EkjOSM0+F1DnDuTjG4+1fLp26lrGVl1PQ4fF1i4DSQTID/EBnBrasbqK7gE8TNsbpnivK928hdwAJGGA5/CvTtFgMWmW4ZtwCjnH861g29z0cJiJ1W+Yu4GfkJI77jS52j7y4pPlx8p3e4pEUfe3YrQ7h4w3/LTA9CKRhtwASR2FIR35H0oXcBjdkflSADub7zAHtxUb/KPu/itSFW/vDPuaGViMtt/CqTAg+8PT69a88vlbUfi5aoAXjsbcsT6En/61eiSErExDDgV5/wCAGa88V69qUi/8tfKU5zwK1/5dy87L+vuEvi9Dp9ekK275x0rzS9k3Xh+td74omxCwHFefMd13n3rpjH3TGTuzr/Cy/Mtd9bf6sVwvhNfmWu6gOIxxXNWNoktNxzSg0rc9KwKGtTW9uadik2jmmhDc80EU7HFJTASkb3pSKTtzTGIDShs8UDr7Uu2gAooxQaAEI4pNvHNLn1pQBQA3pXmv7RuqnT/hveqrbXnAiU/U4r0s8V8//taamv2DT9L3Z8yUuw9gP/r0OXKnIErux9CB/m5/SlDc9T7VGDS7vRfxqbE3JRntTGA9Bn6UAg+x9qXJ4/WkBEV568VEdw7VZYccjmoyvHHFUmJoiI3df8KYVxnBH51Ky/WomU4zitESJ04IpDjPy8UZ4wDSBST2/CrAXnJBJP4Uu0Ae9IevBNG40gFGfqKUgdhzQOvtSsewoAAeNtKDwaOPWlPI9KkBvfin8HpwaYOvWnZU++aYx6tke9P9Kjz6cGlBOetZtDRKOeacox3zUQ3euKcjdualoZJzigfjSbs9eKUNg1IDg1Z2uDMGcZrQypNVdUUNbnFXT+JA9jhJ1xd/jXX6GP3K1y15HtufTmup8PnMKiuip8JCNpTxSleMik7cUHj2NcRqMyVOaHwecUpNN6GmJlee3gmG2aJHU+ornNW8EaTeMZYENtL13RnHNdWVVhxTMHscitIzktmI841fwrra2rQpc/aowPlLfeFcJqWkajYufPtnUeuOK+gjg/eFQ3FnbzKVliR1PqK9rB53UoLllG6OLEYKNTVOx86bjjDClRvevZdY8EaRe7mjTyJD0K1xmsfD/U7UNJalZ0Hp1r6DD5zhq2jdn5nm1MFVhsrnL2KiS5RffrXoi7odLXdjO3r61wAhl0m8RtRgkhQNyxHFd1cXME2mxvbyrJGw4INeRxLUvSiovRk0Fy3bMmT5iT1pkYPbkdxT1Qq2QTinYCn5h1r49mV7jdoIzinIvzjjrSbcH5TxU1qrfaU9CaulG8khHd+F02Wa7lwa2s//AK6q6Qq/Y0BGDjrVwoy/T1FdlWV5s+ioq0ENbOOcEUcGkK8ZB4pnOahGopyp9RS/N2xRgnHpSYZenSmIdkE4PH0pr8c0vB6rj6UrsFiY5yuOQaBnjXxOuPtGv+VjhRXJMhj4GQR1zW94wkFxr1w3Vd2AfSsR9xbl1yOme9fo2BjyUIR8j5nEO9Rsj37sZ/8A1UnzLllXI9QaY8YLnaGU+oPWmgspHluc49P5iu1LTQwbOq+HMYm8QxM2AFUtjPoK2dUl+0X0zLllJPOM96o/DKL97fXjKUMcJ57EmnGR1kDq5YElsqOV+tfBcQ1FLGcvZHS9KKQzY8bDa2VXkqOtSQfvXLGQnt+H0pZyzFWVYyT7+lLGq7iGUCTHX+leF8Jj1EKyeaeNq4+UgYzXf+DIQujiTaRvY8DtXCmNlKqSyk42ntXpfh63aDR7ZcLnYCTiuiD91s9DL4fvGy4jbSQf1FPDbV+VvwzQcckuR+VBQZ+bjvSuj2SMknpz355GKAyk/dI+pqfC4xtUgepphj6tuPHYjii6Cww7MZywpR7ZI+tOVQCMgH064oOAT8pX0wcg0XA4T4v3OzTLW3KKTLITnpwBXlrr8uYwD65bOPwru/i9cf8AE3tYUCvsjzyOQTXCTLJvJCgk/jX3OT0+TCx89TwMbO9ZiIpBwN3zDdtZen0zSMMqxCrnoVdST+FNBk/iLgg9TTi+5trtIQRkEc16ljkudb8MreNdWnu2DF4bZmX0BNS3bJJN5jPIN2cnrg0zwIkdvoGqXQk4bbGd3emkmNwR91+zEV8Jns+fGSV9rI6Ju1OKEnBC8HaScKcUkA2KBsOOuMcH/GpJ/MlUxx/OQOvTGe9N8xhHtaIbgeSeDXi26GN1fUt2MLXF5GixgK7jILGvU7fbDCqAEADHFed+Eo/tGr2+VKBfmABzg/1r0ViwxnqevHWtaaPYy9Wg2Gf4lpV5P+I5pvcHofrTg+ONw/GtGj0bkmAeOKaBtbOM/WkB9Tk0uD/EoHoaQAfM6g59qUMV6pz7U3P0PqKUHHG7g9jSAp67ci20q4nJACoT71y/wxsfs3hxrtlw91K0rHHXJqf4pXX2fwxJDGR5kzCMficVp6Mi2fh21tyNpWIZ/KtbaRj8w7s57xbNncBXGxD/AEj8a6TxJIryPzXPWwzdYHrXbtExWrO58KRZCkV2ca7UArmPCke2NcCup9K4ar1N0AGKCaDTG61kMdSUZ4ph600gH0mKQUtMBDQKDSjpQAgAop1JgUAIM0fnSkUcUAISKTNKwB6jik4poBH4XNfJP7S+qi98fC1DZW2hA/E819YX7+XaSOeMKa+G/iPqH9q+NdUuHPBuGVG9hx/SsMS7Un5mlH4z7pVucEc0/wDEVHkE9aUY/Ct2jAcGCn3p47c5zUfftSlvrSaC5LnH/wCukPv0NNyMDvQcUrDGsvHtUeCPXFTfL701lzznBqkxNFZlG4EZB9qP51Iy47ZqIqM9xWqZIgBINKAw5FJnH8XNOXI9zTAXn+I0oPNJ+dAPPqakB2R7mmscGlJA68U3v8tCQAqnNScCmbSO9OHbNDHcXAIp4GfamD1ANODe9Sxj19OtOHX+tRhuadu7gVLHckGOaBTB+VOGQamwDxj8aZdLuhYEU8YPOOaSTHlnPpSW4M5DUYR5ufetfQGwoFVdSjBZsetTaMdrCuqeqIR0YG5aZzT4/u+1DCuI0RH9KQfT8KkIx9KQj0p3AZ0pjHBz0qQ8dRkUw4/CmhDT+dJzjigjHSkDYPPSqAUH1HFKu3PBo+VunFBA79fUUAVtQ02wv4Whu7aOVGGCCKwF8E6fbo8dmzxITkLngV1IxTx045pSba5XsROnGatJHnt94Z1C3JKDzF9RWRPDNCdk8br9RXrO4DqtQXVnbXCFZIUkUjuOawdLscc8BF/CzylFzwDmrekqXvURl6muwvPCtnIS9uzRH0rE1bR9a0pVvNNt0vinJizgsKuinGonLY5Xg6kWtDtbNNsCrjjFTjj1rz6w+KWkwuLXXrC+0accHz4jsz/vV2el6vpuqwCbTb+3ukI/5ZuCa2kne57EVZWLv50mMj5gDSbs+1IGyfU+lTYYBQvQ8e9ISQevFL8uehH1pSik9wKdwGgHPr6YqtqU/k2U0jcFUJ461aZAvTn3rD8a3C2/h66c4PyEAnrWtCHPUjHuyZu0WzxbUbhZr2WQAkMxNZ8n3yeSPpzU7gNlu2c9c1EW6AE5FfpVOKikkfLSd2Rhs5yWUjrkVI68q2MHsQaAZAxZgxOeDtzj2NMxvkaRu393gVd9ST0Lweq23g29u4zl5HCZK5B/CqBcjGc7uhyvH6VtWCLbeBrNRIQ8zFypXBxWcpjOflUMe+MV+a5hU9pjKkvM6qysoryIwU8pM7ckEghcn0xTRs3NlcbTyQuF696c6q3zqoABxnrj8Kam5yBHKWTPft/nFcVjC+pPbCSaSPqdxzww5Getep2oC2yR8DCjGRkV5voEck+p26SRhVDDdsbPHvXpYMeAqnCjtW6+A9bLo6SkOyF2nAI7YXimsUJ64x1HTNLkLkcD15xSAANt+UntmpSPTAuoB6r75oVo8ArvI9jzTv3Y4ccjpg0w7QeMgn2zTQDiYmPfPYnOaQhmX5QM98nNJt3ciTHr2NNlOxCxXkDqKaQHjPxGmkm8V3SblCjavTjj0rmnQqR83HUjdir+uXP2zWLyYnlpWwD6ZrP3EuEwc9yTjFfo+Ep+zoxj2SPmar5ptj9+0bVBxnoec03zEx5b7uvG4YH508+Y0nmRrhehIo8tJMCReegz1FbaGZ3ukRx2fgWHKsGnmL4YZ4FUR5OdwwC3QA5H61r61D9n0fTLWNtu2EMQPesdDIMhWHtxmvzTF1Pa4icu7Oiu7S5exDLu3KNqgA/eBxin4+YqshzjjcKc2SQ2cFuuBRtCjqACeuM1yyVmYLU6fwBb/wCkSzfeCjHFdvtyv3to7ZrmfAMbRafLIcDc/Bx1rpiQTu2Z/GtoKyR9BhFaihCq9yPypAVxjinHJ7EUxtp/hzVo6R2U/ib86UEcfOCO2ajXPfaR6GgbTwQM07ATM5HcflSHB9qQY6daR/lBPSpSC5wfxBLah4k0nS1OVMvmOPYV02qSLBabOMAYrmtPb+0viFcT7gVtI9o+prR8T3AWMgGuhR9+3ZIm/unJa1OC7VS0ld9yD71BfSFnYk1peGoN8qkit5bEx3PRPDke2Ba2xWdpKbIAParxz61w1NWbIeetNJ5pN2KUmpAKQ0jUnX60IBRS0yl696YDu1A6UhPFAPHrQApNJuNL1FIMAUAL1oxRx2opDDNJilPSkLUwOe+ImorpfhO/vGbb5cDNn8K+F7m5NxNJI/LOxbP1NfWn7SuqLY+AbiHdhrgrEB9TXyLOmwq0fI71y4x/CjWit2foQD9c07dxyajzjmgHnPau6xyj160/oc9qiznrwBTt2F9RSaAeGHtTge9Rq3r+lDEHAxmpsO5MGp3bpUK8c4p5J/Ok0A5hn3FQSJUueaVhkcUJ2AqEDNAztx0qR1PpTccfStbiGk47YNAY0h54IoANMBQd3+BpTnIpRkkZ6Uh+lIBx3Y4NId3Smj8afnj3oAeucYpf+Aiowx7inA1Nhjhg+xpVX3BFNX0xzTh+dSwHlto9aVDuGelMGSPcUobtipGTL7dKGxtNNX0pSce9SNGNeqPMPvTLA7ZB9asX4xL0qrCdstdS1RPU6KFiVFSE9qr2bboxVjbkVxS0ZaEPA9RTKf0pCRQAw5pu4dGGDTyefSmthutNCGNioZ32Rlm6CpipXjqKp6vltPmHQ7Tg1TdlcaOK17xZqCXbW+lwec4OMelZU3jzxboYFzrXhqW408femtzuZB6kVZ+HCC41W7efDlJCM16Q8MTxmMqGUjBBHBFdNVKnGNtXa/kK95NdjO8K+IdL8SaVHqOl3AliYcj+JT6EVrDB6GvJktx4M+I4Ww/dWGonLxD7qv6gVt+Ite146yNP0eNElI3BpVO01Hs1JRlHZ/hbcWzafQ78Z6N0peh7ivN9O8da3o+rQ6X400n7FHOdsN7C26Fj6H0r0eKVHQMnzIwyCDxWUoNK/QfWw/uPSk289Tijjsce1BOe/wCNQMr32nWWoRGO8toZ1I5EiAg1xWqfCvw3LObnS3u9Gus5D2kpUZ+nSu9yR1BHvQ3PVhQtAuebTaT8TNB+bS9Ys9dgX/lleJskI/3h1qD/AIWi2lSrD4u8L6ppLdGmjTzYs+oIr1DjPHH8qiuIY50Mcixup6q6gg/nV876isjA0Pxn4Z1tQdL12yuCf+WbSBHH4Hmt9Tkex9DxXJ+Ifhv4R1kM13o0EU3aa3/duD65Fc9J8OfEukBJPCPjS+gCdIL0+dH9M9ad42Cx6areoH1rjvitMI9C2JIAzt0rnm174saKWXU/C9hrUa/8tbOXaxH0rM8T+Kz4lsoVl0nUNLniYh0uYyBn2PevQyunz4qFjnxcuWizm40IzjDkimyQq2c4LDqKG2qx3nr0IqZSTGQuSeh4619229z54qKZkBw8it90At2p8CxsyAq+5jgnAINTSOF5aPPt1/Gp9HH2jVbSIfOryqmCvHWlOdouVhW6HfeKA1tpun2e4AxwLxjv9axE3MrMu4hTkYFbnix1k1cgglYVCKGPBx1rDZN0ZVUUL1wDj/PSvy9y5pOT6u5viHeoxjYXG6NicFhtGaeu3ywPunuRx170OoWTKv5fy5IxnFLG53eYMBVHQ9WHtTe9zE3vA8Ky6zuOF8tDyRnca73JX5So571yXgGHcZ7g4AwAPaus2sQdshPtW7tZHuYGNqQu4fwnJ+uaOpwR2pu2QHlV+velVS3UAGpOwVVU9EI+p707bxyMGmgupOQOPSnHkZGPzpAMbaflPPuRVLXJ1tdIurgEYWJic9uKuFmx905Hoa5f4mXRg8K3CglTKQvB65NdGGp+0rRh3aM6suWDZ5A8imUnapYnLZ55ppRm3Anp0HFJvXlWwcc8DFMVifvKNv61+jpWPmSRRIoUooIGfaptFha61aCJl+/IOvpmq4LbcdUHpxW/4AtFufEURbKiLL8jNY4ip7OlKb6IqnHmkkdJ4rkH9qeSoXbGqoCvYYrLyy/MpU1NqxaTUZ5FYsCx696rIpz8y5PavzJu7uVUbc2xyJI+WG0L6ChI2TGQGQnuaIMlSRzz0HBFTW+ZLtI26EgcU2kyIxu0ei+Golj0iDjaCucVpkAdeKhtlWO1jQdFUYFSqEwcrWtj6aCtFIMjochqUMv3cc/SlxxTPoKCxCij7vFKf9oc04Bu44px6Ci4EYxUN9KsNrK5J2hSanZVzuzg1h+NboW2hzdcsNoxV01zSSE3oYXgaP5NQ1I8maY4J9BVPxHc+Y7DtWnpKCx8NQRE4JXcfqa5bV5vnbnNdNNXbZM30Mic7pQvvXX+EbbLLkVyVkhmufxr0bwtbbY1OKc2EDp7dQkQFSL0puCBQeO1cfU0HmkzTQaRs5oAGbmlBzSbc0vSgBRQRigUGkMQUq0gpwNAgFBooFAw6j0o2470UUALTRjmlJ4pkh2xlvamkB86ftYal5k2naarcbmkYfTgV4AEYNtXkV6N+0NqhvviLPCGylugQc9+przksysCK87Fz/etHVSXun6AYX1xTtwxxSZHSgdj2r1zhHqfp9KAQO9RgknrxQF4NKwEm7A60oPAPOaj7c07P5UWAkDdqeG7EVAp5z1p4+Y7t1Q4gS5GKQtzy1Mz2B/OlwDweaVhiv8APTCuKeFFGR0oEQ9+2adn86VlGKbjmruAv5UhoIpe1ACUuGHvSjg80ooAT+Lg/UUcZoH3ulLt5pAKp5p3vTelBJ61NgH7hnmlz7YFR8kU7tjNKwyRcetPHWoF4NPzUtDuVtSXHNZrnEta14FeI1kyrld3etofCSbGmucAVpLyOtYely4YA1txsuBXPWWpcWK0bY4waiKlTyCKmphZue471kmyiMjimEe1SHaeuR7imMAB945q0xDWxTWCkFW5U9aVjkdATTcjFVYR5dr8GoeBvFb65bWct1o10f8ASFgXLRH+9j0q7efFfw7ZyQyNL59nNx5sX3oz6MvUV6GwVkKOoZT1BrntS8D+F9RZ3n0m33v1ZVwa0VR8qjJXt+XYbSbbOAfUv+Ey8Y2txpuZbK3OfNxXqU8+n2cSyXckKMi9WIzWHoHheTw+s9vp5jaBuY8j5l9q5bUvD+pzaq0uuRzz2wPyiM8AVv7slGnB6L9SOrkx/wAQPE+na/AujaXG17IzjJVMhOetd/4WhuLfRbeKUZdUAIrL8MWehW6hLGGNH91w1dQBgDHSonanH2aW7uF7u41nzwVINOXI4Bz7GjLAc9KTp2yPWsCiQEkUAcUwdc0o5OehqbALwD6e1Jg9qXGexpM4PrQAoc85HI9R1phZfvDr6CnA7uAefpQFI6ZI+lACjDDIVc/rUM9vbXI2XEMco/usvSpip9Bimn5W75/OhOzugsc5qPgjw/d7j9lELN/FGcY/Cudvfhs6EtY6lkngLKP8K9GAPPrSGPK5OPx4Nd9LMsTS2n9+phLC0p7xPGNT8EeIbXJNusqgHBibOaydJmt/DWtQX2viWztYnGWaMnntXvwVsndjHtVTUNNs9Qj8u8tY7hAQcSKG5Fd/9vVZU3TnFao5v7OgpKSZ5nd30Gp3sl5E3mxy/OoJxwehphjYj5DnK5XPIxXoc/h/SZBt+yRoMY+UbazLrwdCx3W0xjI7dRXz3I1sc1TBVLt7nFKDH8u5WQ+uckU9zISvl5GMcZyDW3ceFdUhZfISOVf4hVCTSb+3wfss6nPzAdsCnd63OSWHqR3TOs8EfLpryPEq7pDt45IroMZwUCjHUVw3hzx14Rttuj3Oqx2d3CdjpcAp83pk12Vpf6feKfst9bTgdo5AT+ldE4tPY92guWmkTE87cjPfHWjnuSPbFOPzfwqR79aTcRjjj61BsB6Z3Z+lNPr/ACp3BwVJpVJBwVIFABtPH+c1wXxjmWPSraDb96Td+Qru3Ulu5Hr6V5Z8XbonVbe1LbgsZJ56V6mTU+fFx8tTjx0uWiziCFdFcKDgfSo5WLR4PFKeBtVm4HTtTBsbhmIJ6192keBoLExXOd2AO5rsfhuxD314w2rHCVzXGxRqM7mJ+tdz4TiS38K3c3KmZwo968zOqihhJ+Zth/jv2IfMR2O0YOevr9abJvBIOV9PSmmNgxKsCfeiTzJAoY496/P0jK7JIkbawTINavhyEzatB5i5AOc4rGOVO4nH411HgSHN68m47QvSqgtTfDR5qiR2646AHAp449RTDjhsGn7sjvVs+iGkc4BzSjB7EH1oGPrSnPrxSAPmHcUL6hvqKOP4uKb8u7FAxzD8q43x9J501pYjo8gyK7Biyg+nrXB65ILnxOp7Qgn8a6KC3ZMug7XLgRW6xKeFXFcbfyFmrZ1mcySFc5rEZTJKFHPNdSXLExbuy/4fti0obFemaFCY4BxXJeG7PDL8td3ax+XEo6VzVXobpEjGjPFBYUgrAoT3pRzSn2paAGilpD7UYoAUZFB5opMUWABzSigdaDnNADhSFqBxSGgdxd1FNPWjmiwhd1UtYuBb6fNMTgKpNXDXJfFbUhpfgzULgnBWFsfXFVHcD478a3y6p4q1K83ZMlw2D7ZwKxQSpG7pSOxeVmbPJyakdQVrw6k3KTZ3xjZH377g8e1A3Z9P618o+H/2jvFWn7I9Z0u21Be7odjV6Z4X/aD8HamqrqP2jSpTxiVMr+Yr24V6c9pHnunJdD2Lb6E49KCxHBxisLRvGHhnWlB0/WbK4J6bJRn8q2Qyt8yndmtrEkmVYdCfpSqcH2pils4wBTjkdTxQA8ZznpTh15H0qNWPenBqmwDw3Hajdxmmg84x9KaM5PGKVgJc56UvQVFninJJ2xRYB69cmihW65xQTk9O1SA05pD9Kccn0zTOejVSAUMfWlz9aavFOHtQwFBoXj3ox6ig9MCkApNIx4HpQvTFANADhnFKDzQPrThnFS2AHpxSDrRRn35pAKwBTFZjqMun41qE8etULtdkobHXg1dN9AK9o+yTFb9s25ARXOyrskDCtjSpty7ehpVY6Di9TU2nGe1I2D3B/Q0RnP8AFihm55Arj6mpEy0ynsf7tRkmtESxpXmkyP8AIpxptUhCd6MYoNANMQGg8/epaTNAFdrG1aUS+SocdwMVbGAKaKWhtsBcZ6ikxxxRnFLSC4mKQr3zTqTvQO4dPWkOeDnPNL34oJXHQj1oATqR2PrS5bpyaaNuMAE+1L8w57elDQhdwDcMfxoB3H0/Ck43YK/jS7wvAPFAwO0j7w/A0bVAzycdxSMRn0ry7xx8UZLDxEvh3wrpra1qqH96ij5E9ifWnGNwPUl+YkDdx60oJxlTivJ/+FmeKNDnjPjTwm9pZMQHurZt4TPTivTdL1Cz1SyivdPuVmt5V3K68gihx0vuD8y3lm4IFMk3YwNuT61HJcRI4jaRd+OATgmnqT6ZFFmhaCLnd93nNDKzZBXkc49aXc2cYP1pRn+6fzoYWMbU/Dmg6sD/AGjo9pOT1Zoxk1y9z8JfCzMX09r7S5M8tbzsuf1r0Ejce3/16A5+63Wmm1sM80PgvxxpabdG8bTSouSsd3EH/AnrihtQ+LGly/vdL0vVolGT5TFGNemDg8UNj73en7SXUTPNm+JGp2BH9s+CtVthnBaMCQD8q09O+J3hO5XE15JZv3S4iZCPzrs3VGXayg/UVRvNF0m9BF1p9vLkY+aMVXNHqgsR2WvaNdgG11S1kz02yg15T8QblbjxLcsTkDCgiu3vfhl4TueV01YCOjQuUP6VBN8N9LW3EcE04x3d9x/OvUyvFUMPVc53OPGUp1YWieWMihMjd603bu+YDp0zXot58OZ1X/RrsEDswrCvvBeu2+QsSygd1r6ilmeGqbTR5MsJVj9k5cgNyy4zXoEZ+y+D7OAABnO41yk2haxDjzdPmKqcnaM5rozqEepWMKw2c8awrsbehByK8niCvGVCMYu92EISjGTsUwQxOSuaT94MDbx607agJG3v1xSxs+cdcdBXyKOdoaVeQ9Mkdq7rwHb4spHZcMTxXErJzjbgnqa9H8Lx+VpUYyCTzxVw3ud2XwvUv2NIblHrSjmlYsRjAPvSAgVZ7QowDyaUOGBFJhfxozxyKBgMj72SKcdpHTB9aVenrTJMLntQBWv5vJt3YtwAa85jmaS6u7liPmYha6nxbfeVZPGG5NcdDxahT35NdtKPLEynIq3z/rT9Hg8yYMRUFxmSTaPWug0Gz+7VTZNNX1Oo0C1CoGxW5xjrVXT4/LiHGKt8VyTd2dCGEUU5qQAfjUjsC9ad1pCOaOlJgJyO1L1paWi4EdKDT+KAoAouA0daDSmgGkA0nFA5pTzR0pgHakNKKQ4pgJmvH/2oNS+zeC2tlbDXEipj26mvYOPwr5n/AGrtU8zU7DTlbhQ0hH6VNSXLTkyoK8keJbVOM0u3gioCdy4BxT1YqoDE14bZ6CSKJizjKjNJ9nyOgIq3IpxhRk/w89RTEywyBg+9KzIK8CPbv5tvI8LjoyMQc11ehfErx1oYC2evTyqOiT/OP1rBEIcZT8RUbxBsqeCKuFWpD4WJwi90ezeHP2jdYh2JrmjxTqPvSQttP5V6V4e+O/gfUysdzdSWEjdp1wPzr5LMJAKsO/5VHJCp/duBg9M11QzCa+JXMnh4vY++NM8RaJqkatp2pW1yD02SA1qKysuQ1fnvYTXunyeZZXtxA6/xRSEV2mgfFbx5o5VYdYNyg/guBuyPrXVDH03urGTw8uh9qdutKTgV84eHv2jbiNlj1vRcj+KSBv6V6N4d+NXgnWNqfbvssjfwzDbiuqFWE/hZk4SW6PSQe3NOXH41m6fq+mX6CSzvoJwehRwa0FYY61bRJKpBp3fk1CCe1G8/U1NgJcc5zRt560wMcdKcDRZgIV9eacMUhNJnB5oAdu54pPQ0nXigem7NADg3FLik4px6UgEHFG7tR360EYOaQC9/605V5603PFLmkwHj3FRXUZaOn5yOaQn3pK6YGZKrNF7in6dNskGTRdMY5PQNWU115dxyeK6LXROx2kT7gGXninO396svSrxZYxg1os2RXDKFmapiEikOPpTC3NAanYBTSYp4GaMUXAjxzSGpCtNIp3ExgNOpG+lIpqguL0pQeaXGRSDrUgOpCPSlFFADaBTsZprHaaAA/lQBQCCKPagApAwbrxS47dqQ4HvTACDzzke1J0Ht9KOOvekG7Pyn86AKWv3TWehX13Gpcw27yBfXCk15h+zFp0LeE7vXpFR7y+vJCz4yygHpmvV7+AXVlPayhtk0bRtj0Iwa8c+F2qx/DzVr7wR4gc20JuWmsLlxiORG7Z7dKqCvJrrbQbfunseo2drf2clneQpLFIpVlbkEGvIvgjPc2OoeMfC1vJgafcs1krZO0HIH4ZArVvPjBoNjqGqWWpIYGtVL2zqQ63C9sYrK+AyrYafq/jLxDKtjJrd3mPzTtAXJwOfXNUoSjLbdDveJZ0v4ZahqNncX3izxBfHVZXLRmCcqkA7AVqfAnXtQ1bRdQsdQne6fTLx7UTt1kUdCavfE/wAN67runtNomvT2JWE4jj+7Jx3rP/Z3k0t/BDQWMbRXENwyXu77zS9zmq524vW5L6HpG8r7rn8qUkN0x+dI67TwRjvmmgLjtWNgHg88Ypflb2PtTBnO3b+PrT8gnkbcUDD8qap6gj86eOTn9abktQAnU/MKR85wvA96eOnTmkPXG3mi4hgPPFO707A289aTO0Y4oAPxpC2OCowe9BkX+7+NN5OfSmAjxqw6A+2Ki+xwEEGJQO/y1KcmnbSMfOfpTuJooT6LYyD5reMg9cCqzeG9NY58kA+orXzjjmkzjkHIpWuS6cH0Ofm8L2RyF3Ln0rEl8G65BcvJp/iK4iiP3Y2GQK71W4pckds+1VBun8Io0oRd0jz06R48gYmDWYJh2DpU8Mnj+IfvIbObHoSK7kFT7GgFcda09vLqiuVHF/2v4wjOJNFRx3KvTR4o8QoxWbw/L+Brth9aCRnkA0/bL+VCscfF4tvwMS6Jcp+FLN4ubYQ9hOh9xXTXckcakkD8q5nUbhGc/KuPpWsLS15RSdjndb1R75Rthcc9xVVpP3QGCDitS4wxLbRWZKN0oUVvfQw3YafAZJw2O9dvoVmFAYgViaJabnHy12lnCIohWE5WR0RVkTDgY7UEmg0gNcxoKDzSgUlHOKBDhS00ZpaTGLTu1NFLSAKM0hNJQMN1J3pflpMCmIWhulIaBQAA8UhpcUhpgR3D+XAzdgK+NPj1qf8AaXj+72tuWACMfXqa+v8AxDcLb6TPIxxhCf0r4V8UXf8AaHiLULtmz5s7sPpnisMW7Urd2a0V7xlIecjiptwfGetQ420DO70ryGjrTEhlSRSrfNjvnpU8cfmr8rBXXoT39jVdwrOfLjMcgGSOzCpbdwwG08mqJHxyFecYPcU8sH5PX1qN9zP93Jpodo35AxSsO48lmYoRtlA+XPQilCqyGOTgHpx0NSHbOnOAV+6fSg4zg/nQBEkW1suoJPBIpskaqwXsehqdl288kHpTZVzDyfunI9aVhld49p6cYqGWMIQxHB4z6VedBsyeQRwaQBWiMbLw36UuUCOwvdU09w1hqV1bMDlTHIR+ldx4d+MfjrSCqSX63ka8bZl5P41w5hkRQwBbacHFDqJF6f8A1q2hXqw2ZDpxluj3rw/+0dCswg13SJIiR9+I5Br0XQPjB4J1YKseqRwSN/DL8p/WvjmeMhgrAMRyKkaBJFBwA1dUMwmviVzJ4dPZn31p+qafeRhra8hlU9Crg1dVlz1r4CsNX1rSXV7DVLq32ngLIcV2/h/41eNdM2rNcR30a9pBg/nXTHG0pb6GToSR9jnrkdKM8V89eHf2jrJmEWt6XLA3dk+YV6N4e+LXg3WAPJ1SJGP8LnB/WuiM4S+FmTjJbo9AwDQBzVGy1SwvIw9tdRSg9CrCriMDVWYiTqKB0pQR3FDAVICY4oOcUq579aO+KAEHTNKDntS4HenADHFK4DQaUdaUgYpAfUUgKOqR7oj61xup3PlybWbB6V3dwokjI71w/iuy3KxUYPauinrGwibw1qxE/lO2Oe5ruradZIxzmvD7e9mt7hWJIZWwa9M8M6mLi3Rs54rOUb6FbHUGlHrTI23LmpByK53oMVakFMUU8VDGLjio2FSHikPNJARkU0rT2602rQgGaUikpRQAgpwIpDjFJSGOI7ij731pFbsaXGRxQIjKkH1pRxTwTilBHTFO4DDg0nTrTmGKQihANPXtSDpzTjxSA7aYDSCfuk/jWbr3h3SdbtxDqlhDdKOm9ckVqdaF3D+LNDBNo8x1r4KeD7yxmW0tHguSv7qUOSUbt1q1qvgzVNd+GUnh3WpoTexkGCaJcAFfunFejHC8sOfUUmWI5NCbs13KUjyT+3viPp2gxaGPDyXGoogiS6WT92VAwGPvXUfCTwxN4Y8L+Resr6hcytcXTL0LseldiEJOcDilEeM9Pb3qnNvcnTohCN3UjHpSoAo6cGlGM4PHpRtb2qLghc8UnJOMcUo2sfQ0EbaBiBWBpcn1x7UbuOaaWbsuaAF7+lKcfWmZB55o3c5p2EGRu5zmkLbhnjGaflSKY+1AWUdqaA5bxv4pGimKztYDc305xHGv8z7Vy91rXxI0+H+0JtLt57ZfmaJCd+2pvCCDWPiVrF9dfP8AYyIogf4a9JlRWiKtyuOc10yn7P3UhJdTF8GeJbXxLpCX1rlWB2yRnqjdwa0tW1K1061a4vJVijUZJJrzX4fTwaZ4y8SxiQJa+bvC54zjnFZHxRuL/wARWEjI7w2COF/3+aFRTlrsD8j1/S7+21KyS7tZBJE3QjvU9Y3gm1Fl4YsYAMYiGa2axa1Cw5SDxzTu9NGcdKdgnpUsYhX8qAuD14pTnoelIePegQmO+ajmkCqe1LLKAvOBWHql91Va0hBsluxFqt7uJUHisOeTccA9etLeXGTVBpwhLHk11KyMpak9wwVMVHZW/mSbsVHDunfnOK6PRrLcQdtDkOETT0WzCIGIFa/T6VHEgjUKKkzXLN3ZsgFLxSZ4pRipGHakoNJzRYY4nig8UDGKXFIBc8Um6ko4xQFxQ3FAYUygU7APyKQmm0UWAXNFJQadgHA0h602lpWA4n4zamum+Cb+bOD5LAfUjFfFUwJYtnrya+m/2ptW+z+GVsg3M0oXGe3WvmTqK4MfKzjE6aEdGxUwwxTXXj3pvINO3etefc6LCxJJLIPJkVH/AISx4PtUSsyyNvUK4PzAHg+4pEYkUpRXAYttZTkGtL6EE4ZvL3p+NNkXzACpCydgf4qYsnG1B0p6bpF2rgN2z0pCGwMyjDKQc9DVsGNsMp+oqCSGWZMKwEo6Z71FDKwAUrhu9FmUmXVbyyUb5h1HvSTBfL3Jz14pqsCM46dKcGwT3HegdyKCVPl5yp7VJKpbJTA9qgeBoCz9YmPI9PepI3LDbn5ux9aLCTJFlKjbnA75psijcWibD/xIf6UBVc/MOvUVHlV/1y5KHhx3FCBk8KQSsPMyF/vD+E1DLFJbylXYHuCOhFPQx7tyMQh7GhmJO1uVHf0p3VrMQ5UguE2udvv6Gqklsbe5Knn+TCntBJGx2/Mp6VJDI2Ak3zbeBQkkgvqQSxRtglcVCYdrblGPpV+WMbeDx6+lV2DIwb7yVFmO5e0zXNc00h9O1W7gI/hEhI/Kuz0H44eNtIAjumjvo16lhg4rgSoxuWjywcmtqeJq09mRKlGXQ+hPDf7SGmzbE1bTZoD3ZRkV6T4f+K/g3WNoh1WFWb+Fzg18VtbKpJXoajEQzkZVh3HFdMcwf2lcyeHXRn6EWepWF0ga3uopAemGFWuD0Oa/Pux8R+JtFdZNN1i7jUHld5I/Wu50H47eNNLjU3TR3sY654NdMcXRl1sZOjJH2aAR70tfPXhn9pDTZ0RNVspbc93AyK9J8P8AxY8HaxtEGqQqx7M2DW8bS+F3M3FrdHdhuaBzVO01PT7sbre6ikB9GFXEII60NNbki4rG12zEsZIFbVU9QlUQspxV0m1IHseUa9aC3uSxGATg1p+FbpreYRlvl7VF4lKzySL3FZWhXqJN5MjfOnQ+orepHqiec9f0u5DoFJrUQVwulaoqsvzV2FjdLKg+bmuWrB7lRZfUZp22kiORVlU4rkk7GiICvFRnrzVllwaidQRQpDIScioyMU9gVptaIlibh9KUGkK5+tIF5pgP4o7UwUuSPegY6l6jIpN60A0CEzS5pCPwo5HvQAE8U0NS9e1IeDTQCmm7fxpct3oDUAN6d+c0o4PH40pAxnGDS/TBouAm7+9nHpSgj0NGKaQc+nrQA4HsKA2cjGKB7Gl4zSATHq30pf8AgWcdRSFcD1FCDaSfWgBcLnPel2jPWk70jY60ABWkK4FKCelLQA0YNL1pDw3tSO3pTELSEfSmlvrThTGeXX63vg3x1dat5Dy6ZqABkKDOxhWZ4g+KFxaajJBDbvLayrhZQp+Qn1r1+5hhuEKTRq6nsRWZc+G9HnieOSxhKuMH5RXRGsuq1FY8zj8E6xqPhd7vT74R3l44kd/UdcVgeKB4yshp/h+W2gZC67XHU4r3XRdOi0uyW1hLeWv3Qew9KZf6LaXl/BeyqDJCcrQqzT3CweHPPbSLf7VF5coQBhWgQMUu0AUhWsG7u4xF4PFOwaavHFLu9aQhMjoajlbaCaWRkA3ZxWXqF8iggNWkIOTE2RajdcEZrnbqUs5qS7vQ7ld1FuishkYcAV12UUZtmRdsUG4g1TjDzSgY4q/f4kchfwqzpNlyDtzWSdyki3pNjkr8tddY24ijHGDVfSrMIoZgK0yPwqKk+iLSG4pO9KaaayGKelA6UgpRzTAAeaXrSbaUUALSHrSUZNACUUp6UlNAFBpDRQAUUUlMBaKKTGKBoWms21SafVe/fy7V29qEB8yftO6gLvX7WxDZESlyPrXjgTArr/jLqZvvHl8ytlY2EY/CuMMjFeK8fFy5qrO2irQQj9ajJwaU+vWoXfB5rlNQU4AZX3KOnFShhjdTDtB3KME9R2pPePlSeR6VZmP2luMgHsfQ06Jm3tG52sOtRg84zT/L837hAkXp/tCqSuJkiO6SbCfo1FxG7SbypD/xAd/cUyPy7hcn/WJ+tSRTsBz27UeQCRtt+Unipo8MCc1EzKZMBcZGfrTg2OBUjJRuY+Wx4P3c+vpTHGD90KR0HvSg5HPT+VPK+YQGGaegxFbdzznvQTtABUMM96Q5z/Wmh23lWXjv/jQgEURKzDaSh/hPapF+6ABxTZVVlAY8/wAJ9aWM4FOQIQTAHb0HoajuNxcyKM1ZHkMrJMvzdm700rtjO3kUgsQRXG19rDhutWAnmk+Vww6r6iq5h3DB496meK4tdrt07OO9VFPexL7AsZboPwqEl43IZTtPercCSSgyRkZH3hQitJlHUlc/MPSqUL9AbK6A7c7cr2NIYt3zKMGtMWMlmMbhJBLyp9KctkcbsfWrnhmiVUMUINxDjIqGS3UoVX7prWurUxvuqtLEqRiVc4J+ZfSsXBxLumZUNv5eUNSeSA25cofVTirkyhcMOQaYyl1JUZPoKkNC5pPiTxHpMgbT9Yuo8dFLkiu/8NfHDxpZzRx3CJeIOp6GvPNM06e7cDYQK7rw94ZVVUtH+lehhnXfXQwqKB7Z4V+MFvqcKi+tZLeQ9SRxXSy+Ira+i3W8wbNeVaPogIVVjGPXFdZp1nFagADJr0XW5VscqjdlbXb5o7rzOSv8X0rjPEeq/Y7gXFs/fNdzrVqkkJI6kV5d4wtxHn5u/QVksVJXL9inqdj4Z8UC7VJBJj1Gehr1bwxrCyIvz5r5T0bUpNNvQ24+WThhXr3hDXMiMrJlT0NVSq82jFKFtj6DsrkOoORWrA4YDmvPfDmsCRVVm5rsLG56c8VnXo9UEZGuRUTrT4pFYdaJFri2ZZUlGDULCrMq7qrurKfauiLJY360hWnc4oDetUIb9fzpCpp5XPSmkMvT8qdwGYBGGBz60KpU/ez9aduJ60DmmIXqKbSlsdsUg2tSGJgr8ykkU4sjUhU9FbH40zDKfWmA4gKeuRR9aUGkJzQAq/nS5WmdOBSjGcGiwh4x2pCM03vgZpcNnrQMXbikKtzk/SjBA45FLlj7UAKue60jHB4pSW7UmMikApO4UgwDmkOe1KB6fjTAD69aTPvS8YxSd6AEO6kxTj0zSEDGaYgH4UjYz7Uo54pp60AKAM0jZHfNKOaTB7UxgpJFKDSD3FAUCgBfrSBuaKN1Ah2cVDcTKozUd1dJGuSRWBqWqBVb5uK1p0myXIn1O/CZAauQ1nWQjFVbLGq2saszbtrVhRAzS+bKc88CuhtLRCN6xYt++mbAParM9+XHkxcLWaVeO33ycFvur3q5pFnJK4Yg1m029QVi7ZW7SMOK6rSLHAVmHFRaRp+ACV4reiURrtUUpS5dEUhQAuAOlKTTT0pKxKHUnelFLjigBMCjpR7UhoEOLUlNFO3UWASlGKaaKLDFNJQaKYCGig0GmAUUUUAAoo70UAFY/jC7Wz0S4mY4CoSfyrYrzr48ap/Z/gi+cNhjEVH1PFOO9wPkjXbg32sXd1nPmzM2fxrNb5DSws24+9LMOPevn5t8zZ6C2Gqfm46elEkYbtSJxUqc8VLKRTJYNg4DelOVlyGQbT/EPWpLqOON2jDb0U/JJjHFV2b5sYORWjVnYzuTEbvmXGc9Kcv3lYL868g5qIcH5sipkw4JA+YfrSTALyVDcJPHH5e774HTNOyr/OOCetRFX8zaw3RMOfUUIxjYp1Ud6bd3cEWEKHPOR6ehpRnncuGHX3FRMwBDDGDUoDyLhcFv4TSGOjdTzn609dwcgnp0qBwNokVSjr/rE9PepIpcgGm1YEycAFSMUgYY2tj2NIzDqvFRvknHrSGRu5UZZcr/ACqaPG0MD9Krxuysdyg9iPWpcKBmPp/d9KATJZdsi4PDdjSQNKgxIAVpV2sMNx6U6SMqB8xwaLBcTG8lAQM9Pan2VxJEzWtypeM9j/MUkMLZGea0YrcOBuXJ9a2oxlzETasVbaFo7jzImIGeK01hBkEqDBPUYp8NttHzY4qSVljXivSpULHPOYbYv4uR3U9qt2kKuBhh7VgzXB39a1tGdmI4JrrhCL0OeUmTXeliVdv3Qeh9DWBd2UkcrRlCccEf1r0C0tDcAKRxV5NBgYguu5hwKmtg1MuFZo8xstKuJmMbISh6Gui0fwqySq23dn2rvdO0KFZBiMY9MV2uieG1lVcxgD6VzLDQp7lyrOWxwOkeFQzK8cWPUAV2em+HfKQNIoUV3dhocNrFkIM/SqGtKIlbsKJVlsiVFs5yZo7f5IgBjvSRXSKOW5+tYGv6tHAzAvjHvXPNrc1wSsOQvrWLk5M1jCyOx1jUkEZCMMY5rzzxHcJIWZuc9KfqmqeXGVZ8sfeuU1DVN6lCw6960VJ7srQr3nlMpHQ1f8Ja89jcrbyufLJ4OelcvdXLK5bdVaG4LtvHXNJySehDR9L+FNaDhP3n616joGrK6qjNXyh4K8SG2mjgnkwmcBj2r2nw1rasq5k+hzXVTmpKzMZRse321wOCG4rQil3d64HSdZVlCO1dBaXwGDnisqmHvsClY3pF3VA24cEUsFwsi9RSvuOcVzJNaMu5AQP4aT6rSvweQRQDitBCYB/+tSnpwwYUq7W9jQylT0ouBC+PpSDI5zkVNjd1FIIyDkfpVXFYjLLjoR7U3cinlgPrUpHP3T+VIV45Cke9FwGlgeDg+9KUX+9z9aYY06gAH2NA24wRhqYhD15bBpy8dVpHyoyeaEyyZGPzpgKQKQLzk07nHP6Uh5FIGKTx7Ubs0zjG00qnA9qYD80ZIHBpAeadgUhgCKVcd6AtFIBDtpPpS96Qg54oQCY5o7UmCTSnjFMQucCk3Yo603p70AKzelA5NAFB9qYgK+lIQe3FOHSkouMbls80pzQcdzTJJFRc09wuDGqd5dxwqSTzVe/1JIwdpya5XWNUyCS3PpXRCl1kQ5dibWdVLMdrGuR1rWljUrv3N6Uy+vZJmKxAmue1K0ZSJmZjnrmipUaVkOEVfUct69xPjkmt+waC2jEknzyfwj0rntPxnESZb1rrND0mSZxJICSaqjtcU1dlqwtpr6YO4OO1dlo+mBQMrxT9E0pY1BK4FdAkaxptWlUqW0Q4oaiJGgVRTe9OIpvesCgNFFFMAoyaSgmiwxc+9JSBqXIp2FcWgkUwkCjINFhDsik3U00CnYdx9HHtSCikAtFIDTqBiUGikoAWkpR0oNABXgf7VGqBNFisVbBmlGeewr3iR9qE+1fKH7TWp/avFVvZhsrChYj3NRWlyUpMumryR5LGcGllG4VEGqQ5xXhM7yI56GnRuQeetDKeopFG7r1oEMWQ/dlXI9D3qMFWynIx69qkiw7qjnAzjPpT7uF4ZhHIBvA+UjowrRRbVzO5DllXa3Tsafu2gsOKhEnlzGOVceqnqKkBweoYf0qbDJkJkXKtg9/emO2FK5yR2piw7ZPMiYlT1HpUzOsjK21Qw7+tADbaZGyuMg9j2qYNsbgnHtVedlJ8wLh1+8BUkXzqGpMaJ5Zj5gZl5IwG/vfWmzQ7R50H3f4k9KQrIieaMSRZ5XutSLKD+8Tg45FUxDVkyPX1qVWyKjaNOZoT8v8AEvoaVGO35aVhjmj3Hd3pg3Rvkjp+tSrllFKq+YdoosAjuGAIGKsWysxGfu9waW3gYcEZ9jWnbW67c4rqo4dyInUsNtrZMDbkfyq9HGEHzYpBtUdBUUsuM16UKSijmlJslmlwMCs29uAAeaZdXYUHmsa8usg5NVKaRNiaKbzrtUzxnmu40ZoreJMgZIrzCK7EM4krrbTV4ZbdCsgBAGRmtMJVi2+5lVg7HqmjR+fCGRR9a3LeE7d2AcVznhi+hOhQNE4YsDnHrXTaRukxuOAa9GvaMTng7s3NBjhmYMVGa77RYY1QcDFcNpaRwtuQ966GPWI7eHAYZ+tfP1qjkz0IQSOl1K5it4SeBXl3jfxFDCj4f1qLxn4rljhbDcfWvL5r251m7JYHYD371lBXZrYSY3OrXjSNuWPPAqw0ZgjKIMe9atnbLBAM4HFZetXUcUbEkCvXw9CCV2YTm9kc5rLkBuc1yOqO2CwatDW9S86QxxnP0rLgVi/73kHrXJi68LuMS6cZbsgh3TL1zUiR+U+5evcVPPavbsJIvmQ+lIQsgEinB715zvfU2JEZoyJF6dx6V2vg/wAVNaPHDcyExZ+VvT2rioWC8MMg9accRnjlTW9OqkQ4H014a1dLiNTvB9CDXbabqDKoB5FfMHgDxc2m3S2l05MJOAT/AA1774W1CK5gWQSK6EcEGuyNXQwlCzO8ttRMRBydv8q2bPUUkA+auSi+YBgeKDM1s2+NiB3BrTlhU3MndHdFlkGVIpuDn5uK5/TdWVlGWFbdvdRygHdWE6UoFKSZNt78GnqeMGgBT0pfL56gVi2WHQZwaRth74NSpGw78UMgz0B+tTcdiFg38PNRshPLCrQQ45xj2pDGeygj601MLFMBMjaMH3pSOPmxU8iNjt+IqHdj5Tx7EVadyRqsQeFBHvTnwecD3x2oIK/wgmkA3nI4I9afmA089KaVOae2M0lUhDMeoo4HGKd0NIaYWAMM07ntTcevWgHmkA8FuPSnZ5poPFOHIqWNARS8UdRimn+VAMGpmOfanMcikHSmhAaTawpH9aFJNMBR70uDSdKN4oAWmswAqCe6SMEswFYuo63EmVRgT9a0hTlITZq3V1HGCSwFc7rOthFKq1YWteIUjBzJk/WuRudUnvpSkOee9dkKcYK5m5G3q/iBYgfn5+tZNtcSX58xmO01lX2nzbwzEsTVmwle0j2L8xP6VzzqtstLTQ3Uht7eHc7CsjUY3vpBHEuE9Kt2NrdXkm6TJHvXV6JoPIymT9KqEL6yBaMw/Dvh8qVLKa9C0fS1jVSy4xV3TtMjhQbl5rQChenSlOolpEe4iBUXAGKQtQxphNYoYGikppbFUkIdTc0xmOKQNzVJAPpT0pjGkzRYB1NPNB6UnemkAUtNop2AkB5oY1GOtKeRSsA8HmlB5qNeDT6GMdSim0E0hjqKTIpRSAKKQ+1ANFgKeryeVZSP7V8V/FS+GpeOdRm3bgj7B7Yr7A8e3i2egXMzNjbGT+lfD+qym41C4uS2WkkZj+Jrlx0+Wkl3N6EbyuUZYyuWWiJt3WpN+RtIpCgAyK8hs6ktRGYLSbl6imnvmmbSDxSuNkJSQvjcMdmqyZJJbUW8+N8Zyj+1RzxqrmSLIiY/d/u02ZZYdjtzEfumt9VsY7li/lhureLzI1E8fG8fx/Wq37tVXghs8+9XSttPZAIu2Yd+zD/GqTg4weo/UVU5N63BKxIWRX/dk7T3pGQ9VJ9xUKEkEjkDrUyP8v8AKsiiWFYyys3Udc9CKbKFSQyR8L3H92kjL7iVX5aUqN+7PB6ii+lgJYXz91iPWnFxGwyo/oar7TEc/wAJ6GpUcNxjNIC2tuskZmsz8wGXjqvnbl4+P7y+lLBI1vIGRiD2NWnCTkP5eyXvjo1axjzibsQw7pDxV+2th95Rhu4p1tb4OQuB6VfjRVGa7qGGtuZTqCQwgAbqnLKo4qJ5MVWmuAoNdyikYN3J5ZgAeazby7xnmobq74PNY17edazqVVFAlclvLzOeayLm6681BdXJOeazppvevLq17s3jGxZmuN3eoVvZIzhXP51QkkY01WNc3O73Lsdt4N8Z3uiy+W3723Zt20nofavbvD/jO31G0SSHCZHPPSvmOFgTXR+H9YmsDtDnbXbHH1eRU5PQy9hG/NY+odL1rzMIrZzXRWdvNcIXOduK8i+GuqLebXdxmvePCzRzRCPAORWUptmqRwmuaUbyUxlTt71h3NhHp5CooFe13mkWcMbSAAt715F4/ZYLksOAKqDa1HcwdV1KO3gZpHAAFeea1rTX85jRsRnjNHivUpbmby0YhO4rFhj3cjr3rV4qexHs0SG3aN/m/Oph93nr61KjKyBGPI71FICn+7XO3fY0SJoZmVSpG6M9R6VHPAq/NEfqKZDIVOcZHpUrbS25eh7ValpYTRXUGkdmU7WBwankhIO9OQaVlBTDfgfSlYCvNCxQSRNyPSu0+Hvje70WVYZyZIc4Kk9PpXIoDGcr+IqOVf4161pGpy7EuNz6y8PeKLLULKO5trhXBXle4Poa0bjUoZoG+YA+ma+U9A167sJQYJ3Qjrg9a7XSvGty7qJpS1dtKotznlTZ7NDfSwtuRsrnpW9pmvdFZ8H3ryzSvESzAZbPtXQ2l3HMAVbB+tepTlGojlcXE9YsNYVgMsK2ra9hkAyRzXkVreTw4KsSK2bHXmQjcSKyqYJS2CNW256gjKw+Uin4PoK43TtfRsfPW9a6tG4GSDXnVcLUh0N41EzVxzzwaPy/CoIryGTvU4ZDyDxXK01uXcY6hvT86Y0XG7IPsalYZ96jZSBkdapMCPbtOSOPaonXOSKmCt0P5U1oznIOPatExFfHHNIV5qcpkUwjBq1IViMjim4OKmK5FMKMDTTAbQadt70CncQnalDUbc0FaWgwBOaDzSYxSigAwKb7U/IqNpUHU01cQ4Ck4XvUDyufuRsfwrP1C4uo0LeWQKuMGxXNCa4RAdzCsXU9cht0OGFctr3iH7MD5kmD9a838SeMZGLLFk89a3UYQ1Yld7Hfa34oGGLTBV+tcNrXjRdxitm3Me9cNe6jf6g/zOxB7VNp2lzSOGk4rGWIb2NVTS3Ot0tLjUmEk8jHd2FddpunRW0YJUCsLw3HLAqpHGTXZafYzzAM4wK15pSRjKGpj38Mlw+2NOKu6R4fZiGda6rT9JU4xHlvpXRWGlJGAzCnaNPWQ/QxdJ0JQFwuK6S2s47dAAozVpFVF2qKjc1hKrKfoVYDTWPHWms2KjLUkhDmYYqM0tNNUkAhNNxSmk3VaAKSlzSGmAhNJ3o70cCmA/rTW6UgagnigBAad1pvWlzigB2KBTQ3NOBoADSqKQmkzSGSUhpM0CgYnOacDShaAOaBCE4oBpzLmmsMDNIZ5d+0Hqn2LwbeANgumwc+vFfI5bIr6A/am1P/AES2sVbmSTJHsK+fccV5mYz99R8jrw6924hbjinRtmoyfmxTTuXpXnbm9ywdp5FRS80Ix2mkDZNFgI4XIzHJ1HQ0kjlofLfOFOcelK68Z7jv61MkayxB4hukA+Ye1bRV9DNle2JJ2ocnsKlC739GHqOtMktZVi+3WwygPzgfwmkjuN7b8/NTlHl3Fe4XCBAJE4z95fQ03OO34VLKVdvMQ5P8S0iRmVlAIXd0J9aT1egCxynbjtRtOc9TUJ3xyFHUg5qzGTgMDkDrUlDI5N2Y2H1BpCskUoA+ZT0NPdy7/dB9xWpYQqYShAIbnB9fUV0UaPtHYzlKxDbxeYuGGa0beDCgNyPWlt7cRnrkVPuAFelSw6gYSm2OXagwKR5cd6gkmAqlc3QGea3bsQWLi5wODWXd3nXmqt3ee9ZF1dZzzXJVxCWxcY3LV1eHB5rKuLkk9ahnuOvNUpZsmvOnVbNVEkmmzVZ2zTXcmmisGzRIKWkpaQwBIPFXbOfJCt17VSp0ZwaaEz0f4fa9/Zt2qSNhCfyr6I8E+LLcKCJl5HHNfIlhclSv94V3vhnXliVQ0hRhXTBJmdz6hvPETTqfnyO3NeXfEvWIgnl7wXPXnpXOv4ykjttiSc44Oa4zUtTmvrlnlYsM9a35ewr6jJi0kpc85NOELxncOlOtmXYN3I7GrS/OhHFYSjY1TuinuyfQ1MjKV2MR+NRXMLKdy9P5VEJN3ytw3aktAJZYWgbk/LSbuwPXpUttKs4FvM2D/Cx/lSy2hj5P5Vq4Jq5KYkMxTKN+Rp+5WzjGaiaJtgfr6H1p8SCQbl6jqKXKO45l3Llag+ZTgjPt6irK7oz0pJAjDIGPUdwacYJg2VfJYOHTJB6VcTc0YZDtkX0701ZNq7W6GpApI461onYmxqaLrE1uwWZj9a7fSfEBiKN5m5D715dvZX2tV62uJYV+VvlNaUqri9CZQTPeNI1qOZVw4I+tdFaSQzgcgGvnzSPEUkEgBYiu/wDD/iuNwu6TBHvXp0sd0kcdTDvdHqUVnJnMbH8DV62mvYCAckCue0bX43QMHBFdVp2o29xjdtNdirKS7nLytF2z1SQY3ZFatvqjYGG4+tMs7S0uOw5q6PDyOMxORXJVqUb+8rGsXIWLVG6Z4+tWU1McVTfw5fLynzj2NQnTbyPIeJx+FYctCWzL55I2V1CNurU83UTfxCsH7NOv8JoWGf0NQ8PDox+1Z0Amj/vCmsyE9RWMkF0eBmrNvZ3TEZziodKMftFc5fJUdDSiRQMEirEOmuFA5pH0VmO7LfnXP7Sn1ZV2ViyY6iml48dRVz+xD6t+dQXGivg7Swqo1KTfxCbZVaZFH3hUTXkajlhVO/sZoQSWY1hSzMGOc4Fd1OjGaumZuodHJqEXQHJpq3Mkh+RSKwra5ZiFjhLE9yK6bQ9Ou7p8yYVaKkYUo3YlJydh1rbS3DYLH8K27LQ4wAz9fetKwsYrVeOTVyvGrYyUnaOx2U6PWRUi0+2jH+rB+tE+n2cylXgUj6VbpsjKi7mIAHc1ye0nfc35Y9jwj4z+FUtbgT24+R+1eQXWiguS4z7V9DfFG5XUnS3hYEA9jXE2nhoSMGdc17VGM5xTZytpM8407QHdwscPHriuv0XwmxIaRa7rTdAiiA2x5P0robLSDxuXAroUYQ1kS5tnLaZoEUIAVMn6V0un6RwNygCtmC0hhAwATUhYdKzliHtEViCG3hhXhRmnMfekdqiZ6yV3qwHM/vUbNTWamFq0URDmNNNIWpharSAcTSUwtSbqqwDjScetNLUmaqwDqSig0AJSEZo3U4UwEXjrSigrQBSABSnpRmigBAKWijFABR3ooFAxe1IOKXNIDQMkWnUwGjNTYB3eorttkDN04qUVn6/P5GnSOTjCmmlqB8nftEak134zEAYlYE6e5rzF5MV0nxDv/wC0fGWoz5yPNKqfYVzcsZBBrw8XLnqyZ3UlaKIi38VOJ3LSMvFLERWCRYq+9LgfhS4FMOaTGkQBjFK9pcBgR69qmjSa0linU5T+Fh0+hqa/ja8H2u4Yb8BWKjv2NR27SRxtbSHMbcg+/rXTKKhK5indF+XMcZvrT/UTfLNH2U1Re1iklTysxs/QHpmpLUvBHJHG25ZBhlPQ1F5jG3FuTkqflJ6qfStXUjJakcrWxKthKzPGBtmj+8vcioAv7skN8wPK06G8cTB3Y+aON1RTtiUu3VufY1jJwa0Rok+oMzAfOcg96ryT7DtU9e4ps1xwR1FV4I2knUjpmojFydgbsbunR7wOK24Iwi81U06ERxqT1q1JLjNe3SpKnE5ZSuyRnqvNOFB5qvPcgCsy6u+vNE6iiJIs3N3jvWVdXnXmql1eZPWs2e46159bEX2NYxLFzdbieTVCabOeaimmNVXkya4pTuaqJJJJ71CWyaYTk04Cs27jsLTqSkzSGLRSClp3AUUGkoouBNBJgjmtiwuM4Unn1rnS21qvWk2QBW9ORm1Y6yBmOPmNXYlG3msXTLpWwkhx6GtAz7Btzmu+EkkYtamhFwMqfl/iHpVmINg4NZCyPkHmtO3myg7GuerK7N4bE6B5CUyM9ge9QyQeYdvRx2p/mIzjqrD+dXHKSKrH5ZB1460ouL3KaZmoqsNj/K47+tTxNIx8mRjjsT2qW4gVwXXr3FVd+T5bcEdDRzaisX4kaAlZBlD1Hp7ikljWJhJG3/16g+0SeWEkyQOhNODEr7VTkugJD0lVvlanbF3DPXsagkXjK06CXcNrjB7VKYyxJAki7hjPcVJHtVMdxUUcmPlpokG7DZx61onciwx03nI6Z4PofQ0+23ZMb9D+hqUoF5zkNxx3pirtfJzg961dhajGUwTfOOD1q1HI8Q3wuailbzCEkHI6H1FNhXZ8ueD+lEl1BM39H8T3lmQN7YHvXb6B492lRNwO5BryW6ZoZAcZHcVZtpkfC5wexrWE3Fmc4Rluj6l8JeMtOulRVvYw3YM2DXpmh6skwXEgP0NfCyXVxauGjkYD0z0NdP4d8fa7pUqmC8mVR23ZH5V0TqQqK018zm9g1rFn3Xa3MbKORVrMbDoDXy1o/wAcNWtYFa5t4LlR1P3TXW6D8ftCumEd/a3Fs/cqQwFcFTAyveLKUpJao92a3t5PvRIfwqI2Fpn/AFYH0rgNN+LHhK7xs1ZEPpICK1h430Vxuj1S0cH0kFZLCYhbJg6seqOpFjbj+GpY7eFei1xU/jawB+W6jI9d1JB4409mx9ri/wC+xWjwOIa2Eq0DvlRcU7ArlbXxfp0n/LzF/wB9Cr6eJdLIG66iH/AxXJPCVo7xZ0Rr0zbwKQqp7Cs+PW9NkHy3cH/fYol1rTI1y19bAf8AXQVn7Gpe1mae1p9yW8sreZCroOawr7QrBMttqW58UaTk41C32jqd4rlfEfj/AEO3Vl/tCDj/AGxXfh6WIj3SOWUoSehrJbWluw2qOK1tP1S3t/lwBXimsfFXR0YiO9Rv93muY1H4tQkH7OZW/SuipGM1aTuOMJLVH1Cdd05R80wX2rO1LxpoljGWluUUAfxMBXx/rXxN1SfKxyMg7fNXKXni2+vGPm3Dv9WzWCwlFau5snUfU+sfEPxv0SxDLbfvn7ben515f4r+OuqXYZLZ0gT25NeEXl9NMD85/PpWZLJJuw7EmqUaUNYodm9z1GH4pXaXvm3EjuSeWJzXp/gz4naJeIi3V5Er8cMcV8ss5B9aVf7wJHuD0ranjLaWFKgmfeGk+KNFuEUxTRHPfcK3YNQtZlHlyofxr8/rXXdX09g1rqE6AdtxxXXaF8WPEunhRJKJ1HqcGl7ShN63RDpTWx9rmRSMhgfpUTtXzHovx+MbKl/DInqeor0DQ/jJoN+FH2qLcexNaKlF/DJMh36o9Vkaoya57T/Ful3iqy3CHPvWpDqFrMP3cyn8a09lJEXLhNMPWmhw3IYGlJp2sMDUZOKcaaeapAIaQ06imAwdaWnU2gAPWlHWkIoHWgBxxSdDRS54pAApabS0AHelpKM0AKaB0ozQelAxRRSL1p1ACjFIRS4oY8UhjcGlFKOaMUAKOnvXJfE+/Wx8N3UxbG2Jj+ldbXjf7SOqG18J3ESthpRsH40J2Tl2Bas+WLmZpruWdiSXcsfxNCtuGDURHymmq2BXzsnd3PQRM681CVKnipEkzxTiRipuVYiD84PWpcrt96hdc80BmC0ARrLIqYPKE/lUiuWA2jkdKQsHXdwP60kb7X3KOK0bMyXzeQw6+lWLy1SSyOoW75dcCRO/1qWKCC9XdF8twq/MvZ/p71RFw1rK3dTwynuKvl5dejJvcjutjWqyqMSAfN/tD1qi11uTy25Hb2pbidY9yZ3RNyp/u1Vs086Tjpmny8z0FexNBG0jdOK17Cz2srYp1lbAAZq40ixpha9CjRUNWYyk2WDIEXHeqdzddeaq3N1yeaybq75PNVVrpCUblu7vODzWTdXWc4NQTXBY1Slm6151Ss5GqiSzTE96qSS+9RySVCSa53ItIe7EnrTDSUtSygpwpKXNIB1IOlFKKAAdKKKKACg0Ux2xQBGetSQOQ4qKlXrTi7MT2NmGUjBBq9bzNIe9Y9mrMR1xW7YQFcE10c+hnFamvaNuiCP1H3TV2HC4z0qK0jBj96kj54xRds0sXJIo2j3KcN/MUkTnG1jz61EAdvBpeSvH3h+tVe47WLCSsjDNNuYkc71GD3FQxvv4P3h+tTIvmDaD83aqSFcAN0JVvvAdfWo4JMZjfv0NKQynawI9DUZRhkN160xD2ZoZORx3FSPskj3R8f0qJB567c/MvT3FPjQwtnqD1rRE6hDId21uo/WrRVZF4PzY6etQzxpgMp+lNjOR15FK9mOxYCuE4b5e3tTQx+6ePaiKfbJggc+veh2VpPlyB79qppNaCRNGVMeHBz2NRsDyaazlOMcUnmbTnqtCb2CyJEZZBtkXOP5UCNEcbTx2pMKxBH4EU1wV+taJ2VibE0kpz83I70+LaT7HoajgYToVP3h+tQFmhk2n7p71VtLgacd1JbyYb5oz1H9abdpiQTQnqOCO4pLfbMmxsbsfKfWo45PILRPymfyrVvTUixKt7PHhlkIPp61eTUp3jDJKfz6VnzpG8fyMCp6H0NU42eJz69xRzOOzHa50kWsXgUL5ze3zGojrV2jn53x/vVlLKHU/5xTXkPfn3pe1b6hyo6OPXLpo/lmlB/3jVdvE2oREr9qnI/3zxWD5+0ZU04sJ19G7+9Htpdw5Ebq+KNSH3bycD/fNRy+JNUJ/4/J+f9s1zcrNEwB6HpSrPuXBqHXmupXs4s1p9c1IsD9qmP1c80x76e5QbpDn3NZ4mGNh59Pao9zxtmj2zl1FyWHym4Ryd31FCXLA8saeZw6e/rVZ8NnbWFSWprFFxmWROOh7+lVJSVb3qFJmiY55HpUzyJIO1Sql0K1mNjmIfrx6U+bbIu4dKpzZU8GkhlLEYPPpUwnrYpoc5Knnp600uccGnvyOn4VAPlb2qKis9Ai7iNISTmmrKyng0+Rc1CT2rFtlWLGUlHTk1VKtG+5CRj0NKrYNSqwbr1qlK+4WLdj4g1ixI+zahMuO27IrrtF+KXiOx2+ZJ5yj3wa4CeMqdwpFk4q416tN6SJ5Iy3R73oHx1CbUvVkjPcnpXoWhfF3RL4KDdR5PYmvkUbXFNIKHcjFT7HFdUMxn9pXMpYddD7u07xZpd4oK3CfnWvBfWswykqn8a+DdP8AEGtWJH2e/mUDsWyK6rRfit4isGCyt5qD3rojjqMt1YzdCS2Ps4Mp6EGlPAr5u0D45J8ou1eP1Jr0LQvixo18ig3MeT710xnCfwyM3GS3R6aTQKwNP8VaXdgFJ05962IL22mH7uVSPrVuLJLGKWkBVhkHNApAAo706lxSuAynCkxTjQAhoxQKXFACUUd6DQMUUYoWl96QByKUcmjrxSgYpAKAMUUClpDI5TtRmr5m/ag1QvNa2Kt1csR9K+kdVl8q0dvY18b/ABw1Q6h41mjzlYBtH1rPES5KL8y6avI4J/mHHX0qJsj6VNipPJ3rXh6HaVDx0NPRvWnmErxTQlS0NDgaVQrUgFSKBjikijPhYlfLZSGp6fLwx4qsZGV1bvmpL5trArxuGa0uZErTmFtyuVI5BFU9QvfOYyHAf+L396p3EzMDVIuWPNNN2sJkzyM565Fa+jRhQCax4BlxWtauVHFb0LKV2ZS1RtPcLGnBFZ11d9earXUz+tZ08rGt6tcmKJrm69DVCaUnPNJKTiqcrGuGUmzRDpZveqzyZzSOxzTDWbZaQEk0CgUVIwpaSigBc0tFKKAFoFFHagBaKQUGgBGNRMcmlc802gAqe1gaRxxxRaRLJIAxresbeNcYFUkA/TrPaBxW7Z24C/NxSWcahBiro6VY0IoKfdqZGRvx/SmQth8EZDcEUSx7ZDg9KtbCJMYOQeKax54JyKfCfl5Gc1E/DH1BqkgY8Y3jtnofepX3IwbGG71HMo8pW6Z7e9EcryRYY5K8ZrW9kT1LcsyyKNww3eo2+dee3f0pFUNHzTIpCH9f61HMVYYcwyBuh9qn+0LLyQM96WeJXzntyKqyr5bYU1TTSJJpCyrlR8pqNG5Dc5FSW75TBGQabIuG44pIbJiqzR5Xr3HpUe5l+/8AnUSO0cmVPSrC/vVLMBxV3uvMlDi6yoP7w4PvTegx1FRf6uQhamB3JnHWqTbFYBGyjKklamgkUkxyjjsfSoUYpKAOh6ipJVGf5VorpXFYdIBG4ZDzT2QXEZdQC38S1WTJO0nNSxs0UgZTyP1pwm7jcQVnt8bwSh6Gnyv9oHHJq5OqTWwbbt3DkVlL+7Y7e3StZvQzW5JFI1u+G5jPX2p912ZTnjg0jfvY9xGM9ar27tloScgdKy20KBpGX5lNTwzrMu08GoTzVaX93ICvftWbvHUvRlyVGjOfzFRpKytuWpIZmkiww6d6gn+VxjvTk7q6Ei4zpKnr6j0qnOnl9OnY02ORlkBFXJwpjBxwR0pxkpKzBqz0KQap1mEibGxVKRtrEU0Mc1hflehe6LZDKT1pjv3WlWQtHzUf8X1q21JCtYGYMOaiZip+U06T5c1G3QVlYdxTISMGmjcpyOajY81JG25cGpT1GSiUHr1phcZqvISHxSFj1pylzCSLBb8qikwaarHOPWnY5rEsahGfepSvG4VC/DVJG3FAD0IYbWxmmTRY5FOPHNAYsOaafRhYgQ4qT7w96SReMimoeM0tgH4pPY0bjil6mnuJoQCnJuQ7o3ZT7GlTk4pwHNKwy9Y+ItcsGBt7+UY6AnNdVonxa8QWDBbj94O5Brh2A496jdAeK3hiKsNpEOnF9D3vw/8AHGJgoud0Z/2uleg6D8V9HvgoN1Hk+9fHwWl+eIho5HQ+xrojmUl8auZugnsfeOn+KtLugCs6HPvWvb31tNykqkfWvgzTvE+uWDAQ38uB2JzXceF/if4gjdUcq/8AwIiumnjaVTpYylQkj7DDKehBpc14t4Y8f6pcKu+Nf++673SvENzcKpeNfzrrST2MrW3Ot70VTtbtpQMoB+NWwc4pNNAGKMU6ikCEApw9KBS0hgBiilpKAENAPrQRTHNAGR4vuVg0mZycYQmvh/xfdG98R31zknfM2D7Zr66+LV5Jb+HLtk6iJu/tXxxO292ZupJJrhzCVoxidFCOrZDGcfeqdZAKiI4qPoa8s6Sw7BqjbC0zNOJ7UWDmEzmlQHNM7mljYhqljTP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g;base64,%20/9j/4AAQSkZJRgABAQEAYABgAAD/2wBDAAUDBAQEAwUEBAQFBQUGBwwIBwcHBw8LCwkMEQ8SEhEPERETFhwXExQaFRERGCEYGh0dHx8fExciJCIeJBweHx7/2wBDAQUFBQcGBw4ICA4eFBEUHh4eHh4eHh4eHh4eHh4eHh4eHh4eHh4eHh4eHh4eHh4eHh4eHh4eHh4eHh4eHh4eHh7/wAARCAGdAW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grL1DXtM0+6FtdXKxv71fnkEMLysQFQFjXgPjTVH1PXppdxKhjivrsqy767Uak7JHkYzE+wimtz3my1KxvP+Pa4jl9lPNXAK8y+DVhL5M9/KW2sdiZ9BXpgbFcuOw0cPXlTi72NcPVdWmptWuOBozxTN1Ju5rjsb3HMqN95R+VVptOs5R80K5+lWd1FNNrZgZx0kId1tdzwnsFfj8qPL1iH7lxDOPSRMH8xWlx3pKr2je4rGc2oX0X/HxprkesTg/oaVdbsuBKZID6SoR+vStDPHNMeOOQYdFb6ii8eqDUIbm3nXdBNHIP8AZYGpctWfPpWnyHJt1Vj/ABKMGo102aIf6LqNygHQM28frS5YvZjuzU2kik2msstrkPRrW5X0KlD+YpP7WuYj/pOlXKY6tGQ4/wAaPZy6BdGqrfnSnn2rNi1vTZG2tcCF+6yqUP61diljkXMciSL/ALLZqXFrdBcl4wO/1owO2aQcccUoOakYBT/exS/XHFIenWkyOh/OgQpIIxQefpTe3FL7GnYY4HI9aXdxmmDrxkUDvk8UrAO8w5xikL5PIpvIpRtI+brTsgHj060vcccUxcA8U5W/GpaAkHA9qUDuOlRLIScYGKeGw3X8MVLQx/oT1peM9OKjDYp27jrUjEb73anHGOCM+lN4Y9RikPHHrTAeOnXFNPXntRw3fH1pSOO1ABtHUEUh46ZwaPb+lA+uB6UAGeopR07ijHPeg8Nz/OkA4nmj6H9ablfzoG3rjP0osA/rx0opi47nmigDjviLqi6boMi5w8vA+leHxq1zdhFXMkrgD6mu0+LerfatXFmr5jj44rP+GOlm/wDEiSMpMVuN5479q+/yymsFgXVlu9f8j53FSdfEKC9D1vwtYrpui29qq42oM/WtUmkRdqgdqXcO1fGVJupJyfU92MVFJIUdfeikzRmoKA+1KDzTf0paAH59aM0zt1p30NIAPzDilAzQp96C2RQAED05pQRSZIpD1oAdnim/hxR260Z+U7sDjrQAkkUEv+siVh7iqE+haa7b0txE396Jih/StEevGKdxjjmmpNbMDG/sq+jO611i6Uf3JcSAfnz+tPD+IIOGhsrxc9t0Z/qK1P8AgOD9aXke9N1G90Kxl/2xNECLzSb2L/ajUSr+nP6U+317SJm2fbY43/uy5jP5NitIcnNQz21vN/roY5B6MoNK8X0DUmR0kjDRsrL6qc0dPu9KyX8P6Xu3wwtbOf4oHMf8qb/ZepQj/Q9buBjotwiyD+h/Wjlj3C5sHk0nHTFY5k8SRv8ANb6fdoOpR2ib9cinf21JCSt7o9/AB/EiCVf/AB05/SjkfQLo1z93BzSL6VmQeIdEmfyl1CGOT+5KTG35NitWNlkQNGwdT0KnOalprcrcACR0FLgAnikU84BIpWz1JzUgGPTNKPrxR8px6Uo60mAHHO3t1pysBxgdKRffBoPXkUhi9jQVHUk0nNIzBevOfakA4HHagN2/KliDSfLGNx9BVlLG5bGVx9TUykluNJsqhjnqc0v5VbGmzD+7+dKdOm/vLU+0h3HysqAhRzk0nGKsSWVwp+5n6VE8cij5lbimpJ7MRH70Dnp/Ogg0g4qwFPQ4H1opeMdc+9FK4j5i1S6e81GaeTncx613vgO+TQLBWkt973Hzse4HYflXC6TZ/bNQgg/hJy/0HWuwuiDIFX7q8D2r7biPFKjRjQj1/JHylKpKD9otz0TSfEllqM6wRrIsh7EVtcdhXGfD6x/1t6w5Pyr/AFrtK+RWyPoMLUnUpqUxOK47x94sm8P3MEVrHHI7DLq1ddIwRWduFUZNeC+NNRfU9eubjcSu4qo9q9nJcFHE1nzq8UZY+u6VP3Xqz0Lw38QY9Uv4bGTT3WWU4BQ5A967uvJvg3pTT6jNqkg+WEbE47nrXrQ/Oss3o0aOIdOirW39SsFOpOnzTYUopAPyoryzsD6UfrTQTS8+lADhk98UmD0PIoX1p2c0gEyMehoPTpxSH35pR0oATIGPSl3c0fp+FJ3oAf0NLmmZ7d6CeOfzpWAUnPakHBpAfQ5NKG9qYDhjHX8DS/hTQRS8e4NIB2cHj8aa2OnftilB5+8aQnntx+dICKe3huI9txBFIp6h0BrPfw5o5bdDbtav2a2kaI/+OkVrHn60mWH3efqKak1swsjI/snUoSDZeILvH9y4RZh+ZAb9aDJ4mtslrfTr5R3R2hb8iGH61rGTA5wP0qpc6hDEvzNmrXNLpcNEU/7fkifbfaHqcA/vpGJl/NCT+laOj6lZ6tMYLG4DyL95GRkYfgwBrHl1jc21TxXTeELtZkZWILGlXpunBysEXd2NCLTG/wCWkg+gFWYrG3T+Esfc1aoJxXkurJ9TpUUUr63j8klVC49K5y8kCtgV0GrXsMNsw3Bmx0BrhL+8kaQn3r0cDSlPc5a0knodl4bwyu2K2a4PQdYmtW+6HU9QTXV2Op/aAMxhfxrDF4ecZuVtDSlUSVmaNFNVsinZrhN00wpki57UPIqiqs9+iDpVxjJ7ETnEjuY1AJ2D8BVFtoOKjvtVXkDFZz6oM8g130qFRrY5XUsabcexorGl1VAOtFdCw030F7VHi/hC2C2098eCf3af1NakYMsoVRlmOAPUmnLCLOzhs0xiNQG9z3P51reD7H7VrCsy5SH5j9e1deaYn63i5S6bL0R83GDlJQR3OhWi2emwwDghefrV/OKQAY4pRiuVn00IqMVFHO/ELVBpnhudgcSSjYvP514UWd3J7sa734waoLnVEsI2ykA+Ye5rlfCdmt1rdv52TDC3mSY/uivt8opRwmCdWfXU8HHT9rW5V0PZPAWljS/DdtCRiR13v9TzXQADHvWXZ63pMyBY7uIYHAbitFJEdQyEMp6EHg18ZVqutN1Huz26LgoqMXsSZpOM0Dk9ajuZY4LeSZzhI1LHPYCs0uhqSdBR1Ga46z+I3h+aQpOZrc5xllyP0rp9L1Gy1K3+0WNws0Wcbl9a3rYSvQX7yDRlCtTqfC7lvt2pQPSmjb6c04cVzGoDg9KO9IT0pRigADccCnDnkYpCMdDn6U3mgB2RnpRxnP8AKkwMfNRigAwAeOKToacB+FBHPLcUAJ36U4+3SkOe2cfSgetIAI5/+vTWypznINGee4qOaYJ1IzTSdwJc+pqC4uFjB6iqc94AfX6Gqd1c+YpO41tGi76kOQ3UL58kB+KxLm6ZmOWyafeS7iRnmqW0sa7oRUUQ2xRM+7itbRtUuLKVXj61mxQk9quwW5PY0TUZKzQK6Otj8SX1wABsj+gp5uppOZJWP41hWsbrjC1cPnEcnAridCEX7qsac7e5bncFDlhWPdIGc7assn94k/WomdVHCitqceXYgbbIV7GtW1vJIMbUJrHNyQaVb4jg06lPm3Q0dKNcuFH+pX86Ua7c/wDPJPzrnUvkJw2KtRyq33WrleGp/wApV2ar6xcP/wAs1/Oq8t7K4OU/WqytS76apQjshbkFzuk/hIqjLDIOmRWsGB64pSEPatlPlFyowJo5COeaK3WhjbqKK0VcXIjyuaQs5Y8133gSz8jSvtDDDzfN+HauE023+13sNsMguwH4V6DDpOo2cIXT9ZkVAOI7iMSKPbPB/WvPox3bZ5OXU+abqPobgNV9TuksrGe6YgCJC1Z4udft/wDXada3gH8VvKUb8m/xrlPiZ4jDaN/Z32a5tLiU/MkygZX2IJBrtwmGlXrRprqz1a1VU6bkea6teyX2pT3UhOXcnmt/wxb+RpMl2VIe4fav+6P/AK/8q5aBXmuI4VAJZgoH1rubgLCsVrH9yBAg/qa+n4ixCoYVUY/a/JHzMXvJjbeKSedIYwCzsAPxr1fTrcWtjDbrzsQCuD8C2P2nWROf9XCM/j2r0YfrXxdNWj6nsZZT91zfUT6GuT+KeqDT/DLwqwElydgAPOO9dZ61418XNU+2+IPsaEmO2Xb7bu9evk+G+sYqN9lqzox1X2dF93ocYPmwAM7jx9a9/wDBOm/2V4btLUriQJuk/wB48mvHfh9pQ1XxPaxMpMUbea/0Xt+eK98XAUAcV6nEmJ1jQXq/0OPK6W9R+gDGe+DS45z/ADpBz9KUgCvlj2BX560hFHY4oP8AnFIAB7YozzzS7R15zSH24oACcjpShhxkcetMydvvRk4ycU7ASf7P/wCqg/QZ+tMBJHXinb8dPzqbAB+XnJ/Og/d3cYppkwCcDFZ17fKvQ1cIOT0E2Wbi5CqVGKx7y7OTz+tVbm8wSSazbu73fdPNdtOiombkWZ7v/aqs94xG0Gqyo8jc1OtjIeQM1tZCBRuOc5zVq3gDEcUtvZScZXArRt4NmOM1MmwC3s8jpV6K2RadEeKlBrnlJlChQOgpGpTTTUDGnBqKSFWHpUtFWm0Iz5LRu1VpbOQDcK2RyaCO1WqrFY52SORDnBpUnkTua3jDG45FVZbBCeKtVIvcNUVIdQZSNxzV6K9ifHIFZ09i6k4BqtJDLGc803TT2Dm7nRqytgqQafn3rnYrmWPuauxalgYesnTaKTNcGiqcF7DJj5hRWdhnM/D6xEl5JeMoKoNoz6nrXdbcHIOKyfC1j9h0eGLksRub6mtUdORisUuVJHPhKXs6SQ7NeF/EzVDqXiSba26GE+WnPpXrni/UV0vw/dXZIDBNqfU18+3B82ZpnYksSa+o4bw15SrvpojhzSroqaNjwrZx3VzLPcpvggTOD03Hp/jXQbu/X3qHRbf7FoMC5xJcEzP647fp/OrumWpvdRhtkGd7jJHYd68XPcT9Zxrito6I87l0UUdZ4XstdsbAXNlFYTxT/OYpiyOPowyP0rYXWruAH+0NBvoR3eArOv8A46d36VqwRrFEkaAAKAAKk6dvpXDdbWPpKVP2cFFGDceK9FWznkS+VJkjZlhlUxuSB2VgCa8Jvp57u8muJGJeRyxr1b4z6jFDpNvp21DLO+7JXlQP/r15NFC81zHHHy7sFGD1ya+y4ew6p0HWf2vyR42Z1HKooLod98L7q10O0k1G8jkd7piibRyqr3/E/wAq9FsfEOlXjrHHcbXbgKy4JrzFofsSrZC4kmjhG1WfH4jjtnNavhmG7XUEu7XT5L8QHLRxyKhHuNxwfpkV8ljcU8VipTWzf4F4bEVISVKOx6eMjik9eeawT4osoP8AkJWep6Z6m4tWKD/gabl/WtLTtV03UP8Ajy1C0ufaKVWP5dRWFj2zG+I2uS6LoBltXCXUrhIzjp6muE0/4l63Bxd29rdKOvBU/pSfGHUhd+IU09G+S0TDD/bPJ/pXOeEtNOreJLKxUfuzIGkHfaOTX2OAy/DxwXtK8b9fkeHiMTUeI5ab8j3vSrmS8023upYfIeWMO0ec7cjOKslqRU2qAowAMCj86+Pdm3Y9tXtqH4CjnPTil7d6B8vqfxpDD73TGaRm2rkjApGbaCT0rJ1G92AgHpVQg5MluxLf3e0nBx9K5++uuTzzReXgYE5rIldpW9q9CnTUUYt3Y6adpGwKltoGY80trak4OK3LGz6ZHFXKSQ0ivaWZOOK17a1VRyKmhhVAABU4WuWdS5aQwRrjoKTy19KkorO4yPbilpXqOjcBxpDQKO9MBMUUtGKYDlGKCKFNFSA0dKRfvYNPIphpiHOu6oXhjYcqKlyc0HmmroCnJYxt0qrPpzAcc1q0tWqkkFjmpLWaMnGRRXSMisOQDRV+1i90KzJ0G0AL0x2qQHI65qPpSSyLFG0rnCqCxPoBXJa5oeafGrVvnttLibgfPIPftXn2lWv27UoLUZHmOM+w7/pVjxXqTap4hurw5wzkLz27Vo+DoFjiutQIwQPKjz6nqfy/nX3itlmW3e6X4s+ZrVPbV3Lp+iNu9dXmwn3F+VRjoBxXTfDuyL3Ut6/Kxjahx3PWuRTcT6/1r1PwvY/YdGgj27XYbnB9TX53TvKTkzowNP2lbmfQ1R06c0uaT2rJ8X6kuk+HLu93YZUKp/vHgVvTpupJQjuz3ZSUU2zyH4kaqdU8T3DBt0MJ8qP2x/8AXqt4MtfM1N7x1BjtUMg443nhf8+1YkreZKXfLEkkn1rsdCg+y+H4lYEPcsZW46IOFH8zX2+aVVgMv5I725UfL8/PUc36j2xuySd3WvRvAdn9m0XznX5pzu/DtXA2Nt9rvobeNgzSOFr1u3iWGBIYxtVFCgfSvgKS0bPQy2nebm+hIDj1rI8QaZoMtnNeanplnMIo2cu8Q3DA7MOa1q4r4war9g8OLZIf3l4+zjrtHJ/pXZhKDr14011Z6tap7Om5djx66k865eU9CcrlicDsMnmu2+FOn6v5k+sabFp8mz9yI7tmQt3JVlBx+INcKmGP3Tx/D0JrvhG1ha2tlHIVMEQ37f77ct+px+FfX8QYlYfCqlHeWnyPncPNQn7SWtjvhreq2w/4mXhe+UDrJZSpcp+WQ/8A47Sw+LvDckgim1NLKXP+rvUa3bPpiQD9K57wffapdatDbLfzGIAtIrndwO3Nd5cQQ3ERjuIo5oyMFXUMD+Br4dO6ufQYeuq8eZIWGSOaMSQyJInUOjZB/EUy5nit4WmnlWOJRlnYgAfU1jT+EvD7yedBYmwm/wCeljI9uwPr+7Iz+Ncd8RYrrTLGLTl17UryK5bLQXRR8KvfcFDdcdSa6cNQderGn3NKs1CLkdzd6lBJGTDMkq9irZ/lXOandZJwa47RIGiUMGZfocVtAtK2OT716MsNCi+WLuYRqOau0OQvK3tWjZ2u7HFLYWvA+Wt+xtQACRWc5pItIjsbIYBIrUSMKopUUKMCkuJBHEWNccpOTNEhDKgOCaerKehFcJrfiJba6278c+tFl4pjJH7wfnXd/ZtVxUkjH6xC9juzSZrF0vWI7pgoYGtgVx1KUqbtI0jJS1QNzTTTjSEVKGNooIopiFopKcOtIdwFKvWlA5pSOaQwI5qOpuKjcY6UkwGUopO9BqwFIoUUo6Up6ZpANPFFFFAE/wCVct8TNU/s3wzKquRJcHy1+neupAxXj3xg1X7Zrq2MbZjtRg/7x6135RhvrGKinstX8jmxtX2dJvucO+7d0yDXbwQix022sdoDqnmSZ/vnn/AVzXhmy+16xEsnMUZ8yTj+Fef/AK1dNczedO0j8kng+lelxVi7KGHT83+h8/HSLfc0PDVk99rUEQT5AwZ/oK9VXjA7dOK5H4dWe23mvmHL/Ip9h1rriO46e1fLQVoo93L6XJS5u4+vMvjZqmFtNJjbB/1sn8hXpBk2KWYgKoJJr598X6o2seIbu6Zm2tIRH/ujgV72QYX2uJ9o9o6/MnMqvJS5e5S023a8v7ezUENLIF+gPWu1v5I3uCsI/cphEAPRRwKwPBdvtlu9ScD9xHsj/wB9v/rZrXUswGe1TxRiuevGin8O/q/+AeKlaK8zq/h9YibUHvDysK4BP9413nT6+5rG8HWf2PQoSch5f3jDHr0raxxyfxrwkrKx9Fg6Xs6SXcCxGK8T+LWpnUPFMlujZis18tRn+LqT+f8AKvX9bvY9O0m5vpGwIYmfnjJxx+tfOdzM9xPJcSMWeRyzEc8k819Nw3huapKs+mn3nHmlW0VDuafhG1FzrUbS/NDADM+fRecfngV0kkjSzM8g3lyWJHWs7wpEbXQ57oqS91J5atnqi8n9cflV+FfOkGR8xIUZGK87iHE+2xjgnpHT59TybWikdz8PLIJaz3xVgZGCISOwrrB7iquj2q2Om29qP4EG7Hr3q0duCeleSlZWPpcPT9nTUSK7kESZbivJPFFx/afiWaTdmKH92npx1/Wu38X6qtrZTSbuUU/n2ryqwvCAxblmJJ+texgI+zTm9zLESu1E2IpsSiFa6TTbbcBxWB4ftjcT+Yw713umWe1QcVdeSiOnqS2FpgDIrURQBgUIoVcU4V5s5uTN0gxWL4luxBasM9q2JXCIWrznx9qm1WUNzXXgKDrVkjOtPkg2cPr9209853cA1mLNIrfKxFJcPuct6mkiQtKFHUmv0OnTUIJHzc5tyud58PHuXlDMxIzXqUf+rH0rivANj5dujEdq7btXwubVVOu7HuYKLVPUdSUnakNeWdYUdaKUCmAmKUdKcF4pO9K4Ap5p1M70u6iwx27mkakzmg0WAMU00lL3zTEJRTsUY55ouA0UUu2imMh1a8XTtMuLyQ4WKMt171886ldSXV9NdyNuaVy5yfWvUvjJqv2fSYdLjY+ZcNuf/dFeTRRtNIkCLlnIUD3PSvr+HsMqdF1pfa/JHiZnV5pqC6HVeGIvs+jTXnAkuW8sf7g6/r/KrkEPnSCNNpLkACluI1txFaR/ct0CcHqe5/PNbXgWza81tJHAMcA3sR69q+Mx+I+uYyVTo3+COWMHOapo9A0ezWw063tV/gQA8d6uZbFJ9OKXtg9Kh6n0sY2SSOd+Iurf2X4VuHDASzDyY/qev6V4SfmAzz9e1d38Z9U8/WYNNjfMdsu5wP7x/wDrYrkfD1r9v1SC1Y4Rny+eyjkn8hX3OTUVhcF7WXXV+h4GPqe1rcq6aHT6fa/YtHtLdkxJIPtEo926A/hj86vaNZLf6pBbqM73G72Udahu5jNcvMM4ZvlA7DtXV/DmxzLPfHJC/ImfXvXwdWs8TiJVZdXcmjD2tVRW36HaInlqFUEKBgD0p+SfegewoJxQfSHAfGfUxbaLBpasA90+5wP7i/8A18flXkCrI7KEUg5A46nNdP8AE3Vhqfiy6MeTFb4gj59Op/PNU/B1qJtXW4eM+VbKZ3PuPuj88V99gIrAZfzz7czPm8XU9tXdttjoJ41tBDYr8y20QQkd26t+pNa/g6wW61yH5QY4v3jA+3T9axXBaUs/JY7ie9d78O7MQ6dLeFctM2FPsP8A69fnvPKrUc5bvUrCw9rXXY6nNVNUuFht257Vb4xk5GK5PxXfbQyhhiumjDmkfQSdkcN8QNSZ1W3X+Nst9BXO6ZEZZF9zRrczXeoMc8DgVteFrIySr8terflsjgnqzsfCen7UU7a7GCMIgqlotqIbccdq0e1cFepzSOunGyEpT60hpM8ViaGfrc4htmOccV4x4zvfPvCoOea9J8bX3k2zjPavHr2QzTu5Pevrcgw1l7Rnk5hV+yipu45rR0GLzr5FPTNZ5Wt/wxb/ADeZjvX0OLqqnScjyYq7PXfDUCw2S4x0rWFcXp2ufZVWJj0rbtNchkxlhX5vUrRqTbufQ0a0OVI2qAKht7qGXGxgT6VYPY1B0p3G4p2OKMcUvagBAaaetOxzTWoASigHI96TNMA6U4dKTrSA0ALRnihuRmkoAfnikFID70d6LDFzRSfzooEeGfEPVf7V8TXEivmKM+XGe2BUPhC38zUXvXX93aLvHu54X/H8K59mbczNliTzXYaPEbTQoEOVkuj5zk/3eij+Z/Gvts3qxwGX8kN2uVf16HzCm5zc2WixPz44Jya9D8A2ZttI+0PndOd3P93tXn+nWzXd5Fbx7t0jAfhXr1tEIIEhjHyooAx7V+f0Y6NnoZdT5pub6EwP51Hd3CWtpNdTECOJC7E+gFOHXPSuN+LuqfYfDf2NW/e3j7cA87Ryf6V2YXDuvWjTXVnq1qipwcn0PI9ZvpNR1O4vpvvTSM5JGeO1bng+3EFjd37bgzkW8R7c8sfywPxrm8BsfeJ6Ae9dwtsLOxtdPxhoYwZCP77cn/D8K+t4hxKw+C9lHRy0+XX/AC+Z8zC7bkyNVBIUEg+x616x4YsTp+iwQnG8ruf3Jrzvwvp5vdbgibcY1O9jnoBXqncV8JSj7tz1ssp7zfoSZ/yay/FWorpOgXmoNgGOM7M92PA/WtIZ9sV5x8bdU2Wtno6NhpG86T6Dhf1z+VehgMN9YxMKfS+vod+Jq+ypSkeXMxd2ZjuLEknrk11fhqJbbQGmOVa8k4452Jx/PP5VycEMlxOkMa7pJGCgD1JwK7y7VYWS0iP7q1QRIAcZx1P4nJr6TibE+zw6oreT/Bf0j5mGzkMgjeaQKi7mYhVwepr1rT7cWenwWqjAjQL9fWuB8C2f2nXFdhlIV8w+me3616Q2Dzj6V8VT2PZyylaLmypfTeTbsxPavMfF+oHEnOa7zxPcrHbkcAgV5LrEjXd/5akkZr1MNC0bndVZQsbZpX3EZJNejeEtM2IjFeax/D+klmTK9K9B063EMQG3tTqVLHNCHNK5ejXagAoNKDTTXEdqDFQ3LbI2b2qUGs3X5/JtGOe1aU480khN2R518Qr/AHFow3WuBz81bPii6NxfsCcgGsUda/RcBRVKikfN4qpz1GyRV3Niux0G3EdqMjtXKaanmXSp15rtiPJsh2OK8viDE+yocq6k0lrcqXHzSk02N5V+45FIhJHNL0Oexr8/SFzO9zd8M3ly12q7iRXoEWWjGfSuJ8GWwaUyAV3AG0CvRtywij2cDfkuxRTm9aTqM0hJ/CszuF6io5GwhPpUn0qtfOI7Z3PGBVRV3YTOM1PxYunao0Dn5c8Vqaf4qsrjGXUZ968q8Uy+frEzZyA1ZqySIMxyMD7GvslktKrSi9nY8h46UZtdD6AgvbeUZSRTVg88ivCNM17UbaZE80sCR1r2rQZZJ9Lgkk+8VBrw8wy2WDs27pndQxKraF5aXikFFeWdQrCkpQdwxQRigQhNFKvWilcDz/VPhfpsoZtMv57aTHyrKPMTPv0NJqPhPWvlkX7NKQoXbExUDAxwG/xrZtPEGsQaraQa3pNrZ2t8kjQyR3Rd4ii7iJQQAPlzyCRxWtoWt6drlq91pk3n26StF5oU7WZeu0nqM8ZrfFV62Kio1pNpHJPBUWrWscXoElr4e1cTeIpf7PGw+U8yMIye/wA2No/E16Dp99Z30Qmsbu3uoyPvwyhx+YqUgMpVvukd6xb7wn4cup/tEmk28U//AD3twYZP++0wa5VHlVkb0KMaMeVHQD3xmvE/itq327xRLArZitAIlweN3f8AWvRP+Ec1G2QLpPizVoB2juwl0oHplxu/8eridX+GmuGaW4t761vC7FiHyjEn65Fe3kVShRrOpWlbTQ5cwjUnTUYK5zHhG3F1rcW/HlQZmkBGchecficCunkmM0zs/VySfxqDRtD1jSLW9iudNuUmkZVZ1j3L5Y54Ydeev0p8Ad5Vi2sHJwoI5JNcXEWMWJxfLB3jHRfmzyHBwiotHd/DqyC2s16yH5z5akjsOtdaFx8yseapaRbCx063tR1RRn696uZOMgfnXm2tofRYen7Kmoju3zZFeAeO9U/tbxPeXW/MSv5cYP8AdXgf4/jXsfjrVm0nwveXWdsrL5cX+83Ar5/3DI3de/HNfVcN4b4679F+v6Hm5rV+Gn8zf8F2+7UGvmXKWqGTJP8AGeFH5nP4VuFsvkljn5jzxmq+h2y23h6JuA945lY4x8o4UfzNWrOF7i5jhjRi0jhR6+leHnuJ+sY2SW0dF+v4nmtaKJ3/AIBsxDpTXZX57hs8/wB0dP610j8KTkA1FZwJa2sNvHwsSBR+FOun2wMeMe9eelsj6ajT9nTUexxXjW6xE4zxXD6Bbm6vzIRkZrofHE5+ZfWm+CrLAViK9aPuwMKjvKx12i2SxxqdtbaDFQ2qBUFWMV585XZvCNkNIo60N0oBzUliGuQ8dXvk2jgHtXWyttQk15b8R73JaMN1r08qo+1rowxM+Sm2cHdS+bM0nvUQ28Uwn5sHvSEbT6iv0JRsrHzTd3c3PDUHmXm8jha6fVGxGqr+NZPg6HEJdhV69cmc4OQK+D4lr89ZU10N46U79yBKco3GhcVLarmdR1BNfP043kkZHc+DrXy7QSDvXSDpVDQYhFYp2yK0D0rtrO8j6LDx5aaQnFApO1ArI3GjqR+VZ3iOYQ6XMTx8prSHNcz8Q5zDocvODjrXThIc9aMfMzqO0Gzxu8ZmupX67mNVWz94fjT2kIfJ5prEdVPBr9KirKx83e5Y0uMzX8MJHJcYr3vSYTFYQoONqjivFPBsDXGvWygcq2TXu0YwoHtXyvEVT34QPUy2OjkB65796T3pTyTSbhyMV82eoL70A0A57Ue/akAmDnNFOOc5HSigDitK07xWt5qGqeIBaXt3bROulx2nEfzjJzu53ZAGT2/Gui8Nab/ZWh2tiSGdEzK395zyx/Ek1fDHvShue1U2xDl6f4UfnxSZ9qB17VICjHpis7W9e0vRUjfUrxYhKT5aKrO745OFUEkDvxxWljB46VwGva/B4X8Y6nqmsadqFwskEEdhLb2zSKI+TINw4X58ZyRxg9qBncafqNjqFlBfWV3FNbTjdFIjfK30ovtPsb6J4by0hmVxg7l5I+o5ryzTtKs9ctBotpawXGpxSSfbLvzf3OnPJKZWWIZ+aUZxlemOT2r1xeOOeB60pKwPXcwR4W+zj/iUa9rOmgdIxcefEP8AgMobj6EVIE8Z2eNtxo2rIO0iPayH8QXX9BW6pzjk08VmyjzX4kf8JNrVjbQjw5dW8ULlpAsiTBmxwQVOcdeoFecxWN1Jex2skMkLyuEAkXbgk4719Ig7ev4VFeWtreRmO6toLiM/wyIGH617mCzuWFo+yUEefiMvVafPzHlF8yecUhz5MQEUYH91eB/Kt3wDaNcax9oZT5duu7B/vHgV1V54a0W5Bza+UT3jYqPy6VTg0XWNHd20K8sXhfBeG8hbcT7SKeP++TXzqhJy5pMxpYCpGspS2OoVj+NVNUk227ZNY51vWrX/AJCXhi4Ze8lhOs4+u07W/Q1S1PxVo88XlefLbSY/1d1C0Lf+PAVvTg3JHrSehyPieTz9SSEc85Ndb4WtRHCv0ribR/t2uSSKQyBsKfWvStFh2RL9K7a75VY5Yq8rmoi7VpwNA4FHWuE6UB5pPpQTimk0JAVdVk8u2Y+1eJ+L7tptRZM5ANeseLLsQ2TAnHFeKanIZ7uST34r6rh+jvNnmZjOyUSpIoIzTQrHG38qfjnp9an0+PfeRoOQSK+qcuVXPFOz0KMQaWGPB21UbLSM3UE1pzBYrBU6EiswZU1+W5hWdXFTkdNTRKIoHHFaOgxNJfIMZGapDAI963/B8O6+3bcipwyvO/YVKN5pHd2iBLdQvTFSAgUijaPanYDcjiqbuz6NKyCkzzR90U1umRQAMcHiuB+K94Vs0g/vV3jNxz+deU/Fa4EuoJDu+7XrZNT58VHyOXGStRZwsn6fyoRRyB0oYHPNIDt4xz2r73ofPI6j4fIf7VkuP+eSE5rtLTxdIj7Z48j1Fcr4GQx6RfXRwONoNEuMdMNX5/xBWcsY4p7I7qdaVKC5ep6FZ+JdOnPzSeWT61qQ3VvPgxyI2fQ15IPukDrnpW34Ua4bV4Y1kO3OSK8ilUlJpM66WOk5KMkejfSnckU0EYpwOTxkCt2eoJjnriinCikFiHHoRS4wMd/ek/L6Up6bh+NWQHf2pc/Wmqf/ANWKU9OPloYDuwHNK4DKVYBlYYIIyDUeDngmnZIPPWlYdyquj6WmoLqUem2iXqggTrCokweoyOavg57YxTB1+9Th9algh/vThgio8D8aUE+tS0UYfjq7uLfSrWztbg2smo3sVn9oBwYVc/MwPY4BA9yK5+ztbKw8UT2fhG9kSMaW8l44ka6QSlwI22knMhAk47967fUrGz1Oyez1C2jubd8bo5BkH0Nc9beBdF0+Ly9DkudHIuHuFa2YcM67W4YHII9eh5FOLQF/wBfXmo+HxeXk0sySTyfZZJo1SR4QcKXVeA3B44roF49vpVTSLG303T4LG0BWCFdqgnJ9yT3JOTVwDr2rOVrjDB78iuf8X7GtGDqrrjowzXQnkVzHjV9tu/061pQ+MUtjkfDtsrX5KIAM9hivRtPj2xgEVxfgkB5mIwea76JQEFbYiWpnCIpFNI708/pTa5UaDPrQfekPBwaSQ7UJ6irGcN8SLnZbMvrXlQB3E9c13PxFu985jVsjNcOa+7yin7PDrzPAx0+aoIzZODwRWn4biWXUkP8AdrMdcj3ro/A9qzSvLjpXXjaip4eUvI44K8kja1jB2oOoHIqjEcdRkVPqTbrk9qhEbY3L071+WtttyfU2qO8mKQD05rsPA8JCmTBrj0BDDtXofhGApYBu5rrwztGTN8HHmqo2w1APBoK0g+tM9wQ5Yf0poHvTs8+hpcbqYiNuEJPSvEfHs3neI5vm4BxXtN6xjtZHJxhTXgOtTNNqtxI3dzjmvpOHad6sp9kebmUrQSK7oduM1AGbd7jpmpwwbGDg4qOUHcrAZ9a+tizxmdtoy+X4OQtlDPKefpTUcZAYBuMc1avIzbeHdNtduP3fmHPvWenCn+Ja/MswqKriqkvM3q6NLyLBjUtjGPf1Fb/gO3P9rPI3IROBj1rn02E43kccZ6V2HgCF0W6diTkhRWNKKvzG2EXNVidSc55GKcuegxSHLcFqACPWrPeTF9v5UUqk5+bAopXHcgbHvmk5x1qU8djUZ9uv0rRMkRT/APXpfwNIefakB29+aYCnOOMil5xmk3Z7Ufhg/WkA4Me1PBPYAmo+fWlzzjFFgJQ3saUd+KhDNntin5x71Nirkq4/yad3HFRrg9OTUiH2qGMduI9venrzTMd6cM59agaHd65jxp80TL7dK6bnNc34wXMZ+la0PiFLY5jwxb3MUzNZy4Oc7T0NdZHrc9rhNRs5EH99RkVkeE48Tmuz8tHj2ugYY7itasl1RKRBZ6hZ3ibre4R/bPIqdjg8dKyL/wAN2Vwxkty9rN2eM4rLlTxTpLZj8vUoR1U/K+KyUYy+FlanUnmq98/l2zsemOtYFr4wsfMEOoxTafLnGJlwufrV/WL6GTSnmt5kkQjqpyKuFKXMkxN6HknjOXzdVfByAaw+c5q5qs3m38rH1qso6/yr9EoR5KUYnzVWXNNsAO+Miu08JReRpzS8jd0NcfFjeFx1ru9PjMGiL6YryM+rcmFa7lUF7xTuG3OxIByetRKSvQkUuQfWmk5GeuK+CbE9SSMF5FxzzzXpuiR+XYR7fQV5vo0W/UIgrEHcDXqNtGVgUKO3IrrpaUvVnoZfG7ciViR64puAaUHHBzRwRx+VB6ogHPNO/SkH+c0jDcPSgRk+Krj7Pol05OPkPWvBLgDzWbOCTnnpXsvxPumt/DTqSMuQoNeMt83PI/lX2XDtPloyn3Z4uZSvNRGx/eyc471NbQmS6ijVid7AYqJMD5uc9CK1fCUbTeIbOA9PMByR29K9ytPkhKXZHnxV2kdb4hb/AEyO3Vj+4iVcD6VlfMBtDKuOxq9rr+Zq81wvJ3Hp6VTeSPb5nIx3NflbfNeTNKrvNiNydx4OfvdhXofgSEpoSs2cu5bP415+u7ltx5747/SvU/D8Rh0e2jPXywSMd61p7NnZl0f3jZcLHoBkUBvY49aQgj5s0m4r34q7HtErY/vDHaimDaexbHvRUgOdaiIIGCeKsnkUx1H50Jg0Vm254z+VNOMcgGpGUfjUe3n5sVsmSIOcc07GAKQ+npQp9c0wHAZHPNKOmOoo7Y6UoHpUgB6Uo6cj8RTGb2py5x6CgaJVPrxTwR68VEM/hTl+n41m0NEy49c0vf1qJevX8Kf2qGhkg447VieKV3Q59q2VzVDXI/MtfWrpO0kD2Of8KjE5HvXZx/dFcdoK+VfEe9divKA9adfdCiDDuKackYPWlJzTT9axKZVvLK0ukMd1bRyoeoZQa5268F2Q3tptxNZ7uqK2UP4V1h6c0w+oranVnB3iyXFSVmeP634C1m3dprbbcr1+Xg1yl3a3dq+y5gkiYH+IYr6LLcdPxqpfafZX0ey6topl/wBpa9/DcQVY2VWN0edVy6L1i7HgFp+8nRSOpFegXp8nS4Y854Ga1NZ+HdhPul0ud7KfqmfmUH6VSudG19LNFvoI5XjGC0PRh64rmzvMKWLpRVPvqjm+q1KSd0Ye3JDD8xTsc+9SPG0eVkRkPuKbyfvDJFfM6HI0zU8KwmXU02gHHNeipwoGMVxPgeMNetIvQDmu669Rz613bQij2MBG1O4wkcc5ppweVODT2AxTdpHuKSZ3CAk96XrwRg0h25xjmgNjvimI88+MkzLbWtr2LFj9K8ydfLPyHOOeDXd/Fy5WTWoodwxGnTPQmuCkfDH5VA9a+9yeDjhILvqfP42V6zGeYrfxAH3FdN8PB/xPTM+D5MLvkdOlcyy7lPbjv3rsPAcIg0rVb5shfKEY78k1pm9VU8HUl5W+8wor94ieUeeWfOTktx1pke7eqtvIHQ//AFqWIL5uAevUY4/IUqqUIC4B78/er8380S9SW1j33aKGBDMAq/0r1SKPy40A/hAAya868PLHNrdqm35d+SCfSvTPUgACt0/dPXy2NlJjd2BxkE/lTWDqNxXj3/xqQ9tuCe5pC2f7pPrmlc9IYOR90k9sGipOvK7QfrRRcLBu/Oj35qJST3pQ/txVWC45lz0qB1PvVnNNYbhQpWEVM7e9OU8Urrg0nQDmtdxC0EgD0pmeetOHuc0WABk9OKcM9+ab0POaXGRxQA8fpT91MXFOGfrUDHhqeM4qJduelPBORzxUNDuSLz25qG/Aa2bNTKfwptwN0LYpR+JDOctk8u9Dds11UBzGD2rm2G2UH3rfsm3Qqa0rLQSJivNIR+dO+tIQfrXOWRt6YNRsO44qVh74NMLHow/GqRJHux94cUvyHuPpVTWbj7Hps1z2RSa4PS9L1nxNE1/Hrt3YxsT5fkEcfnWsYcyb7AekD6mnjp2NcBomseIPD3iCLQPFVxFf211/x46iibCSP4JF6A+9dRqHiLRNPnEGoahb2zk8b3AqXB6NapgX7qxsrsFZ7eNvqKw7vwjasS9rI8X+yeRXQwSRXESyQyJIjDKspyCKl6daycF1RnOlCfxI4UnWvC1wZY9Cl1azb7z2jDzE/wCAnr+FaGlePPDd/P8AZWvvsF30+zXqGB8+nzdfwrquM8VQ1jSNJ1WHydS061u4z1WaINj6Zq+bRJlU6cacbRLKyK6hkIZfUcilzuGefwrkJ/h/bWred4b1jU9Bl7JDN5kB9jG+Rj6YqqJfiRpBYTWuj+I4F6NA5tZyPocqT+NP3ehR3O1T3IFNYFR1JHvXEx/EjS7Vli8Rabq2gSE7Sb22Jjz/ANdFytdHp/iDRtUtWk03VLK9XaSPKnVifwBzVcrDY8i8ezC58U3jKeFbaPwrnT97aFBb3HWtLUpRLqlxNhtzyMevPWoHiWRPTPQkV+j4dezpRj2SPmKr5puRUZXVAu0pu746iu58MRiDwTJIQQbi54yvUKK43yth3ZQDGORXfSxND4W0e1QYZo2lbnAyTXjcRVbYVQ7tf5lUVbmfkUCsQGQmCTTF+8FQqT7jPH1p3Ydc4ycf/rpYzleXXDEDpivizI3/AANHv1YMwwsSHhTn6V3g9QDXJ/D+EL9qlK8fKoI7V1e73yffitmtEe7gY2ooCBn5u9BWMjod3+elLu/2s08YI65+gpHYRFRj09ytFPPtj3ooArbv1pysBUOQMUpPStrEllW4xS7sdKhBzyc/Sl/3s1HKO458MOMZqNgQKeNo9qUkEU1oIhUcU4e1G306UEVQCcUvb7vFHH/66cPegBB1pR2pB3pwHHFJgO7+1LkYphJ60o9amwEqH0xTz8wIzzUHenhqhoaZj3K7WPsa1dIkym2qN+g848cEU7SJdsm01tNXiCN7bkcc1GwYHkEVIrAiht3rxXEmaEDU3PBB/WntjuCPpUbfTirQitqNql5YzWrMQJUK5HauB8J+IIPDKXPh/Xv9Eu7ZmaEsNq3MfYoTwT7da9EOf7tVdT0+w1O38jULOC6j/uyoGxWsZON+zFuec+MPE2keKDpdroVwt5P9pVzs4aLB53DqK6u80nw3bNLqGri3PmxgTLcEMh49DT7LwbpGm6kb7SIY7J3XbIqJlT7+xrHuPB9x/akl7qCLq6E5VWfBUfQ8VsnFxUE7bt/Pp+AutyL4YtDFq+p2ui+b/YW/dbxkkojdwmf4favQS/YZB9CKpaMkC2gWG2NsF42bcYq8c49qyqNN27AhVb1GaUZ7VGM96XPODxWTQx3PrRnsw/Gk49aCTj1FADJUhdCkiq8Z6q4BFc1qXw+8G3s4un0O2hn3bhNbgwtn6piuoAHXd+tBGQcEGhOzug6WOC1T4a2cvzWOoTRegkG79etc7e+AfEFqp8uGG7HUeXJz+Rr14ep4o2rwd3P0r1qWdYuno5XXmck8DRl0sfPeo6XqNjL/AKZZzwD+IupAArsbu+sb+K1/s27iuLaO2SMSRncCQMH9a9SlijmjMcih1IwwYZBrNfw7o/lCNdOt0jAwBGgUfpUZjmUsdCMWrNHO8v5YtRe55u6uBwoHr2P/AOum9Muqsz9ME9B6V3F54QsXGYZ5Ij6dRWXN4PvoxujuIZCBweVryrNHHPBVV0NjwMiJoxI3rvkPUelbzf7QB9z3rh7bxRc+HkNjq3hXWUt4chbu2jE8bj1wp3D8q0dP+IHhG+kES6xDbzEcxXamFh7EMBzW7i29D2aMXCmkzpwcHOBQeD2H0qG1u7W6QNa3ME6HpscEGp8cZHH1qWrbmg3G7+EH8KKV+cDIHrzxRQBnhsjqTTlI4zXzz4b/AGkoWKp4g8Pywk9ZLV94/wC+TzXpHhz4veANcwsGuQ28zf8ALK5/dtn8a1jVhP4WNwkt0egg9aC3A6VVtby1uohJbXEUynoUYMD+VTgmrsSSbuPWnblI6/hUIbnFOTAFJoCY9Ov4UxsdaUYxR361IDD270ozSleO1AH1pgLR3x+tBbtSd+aQC9e9PC9Kb1pc4pMB3tSjrTMk805R155qWgIL9flDjt1qirGK4DdjWq6hkK1lzowU+qmtIaqwHQ2bhow3XIqdsfT61j6PcAr5eea1WY7efzrlqQtIuL0GPiozinEj3ppoQ2M/Kkp2KTFWiQNIKTPNLQA5TilBpoNLikAtJ7cUGigLhjn0pCvze31oNBH50IYA8j+lAyf4gfpSbs8dKQ898/SgRIeOmPyrm/Evjnwx4dvI7LWNVjtriQbliVS749cLnFb0zGOCRwpJRSwHrgV5j8BtMs9R0W78X30KXOralezGSeX5mRFcqqAnpgDtTil1Geg+H9e0fX7P7Zo2oQ3sIOGaNskH0I6itEkDtj2zXmHja1tfC3xA8M61o8a2h1S9+w38UXCzKy/KxUdwe9XPEOm+LZLjVdVu/Fo0iC33Np8MCKUKKM5k3dc46VSinqD0Z6Cdp56f0o+U/wBcnrWB8OtaufEPgnS9ZvIhHPcwhnGOCc4J/HGa39wxjG00mrOwhANv8Rx39qq6jpOl6jHsvtPtbpT/AM9YVb+dXAevp9aAABx096Qzkbv4beEZJBLb6e9jIOj2k7wkH/gJqD/hC9UtJN+k+M9ZgHaO4Kzp/wCPDP612vPccdqT161SlJdRHHvH8RLIny7nRdUXt5kbQsfbjIorrwWH+eKKrnfYVj87GhUYGcg9KiktQz4ZAW9fUetXhGp+ZMbD1HofUUoHy/3h79q8Gx6Quk6rrejSh9M1S9s2U8eVMQPy6V32gfHLx7pIVbq4t9TiB5E8eG/MV59IM7WyMg4J9RTTGPM56HqK0hWqw+GRDpxe6PobQP2jtHk2prujXVo38UkOJF/LrXo/h34neCdcVRY69ahz/wAs5W2N+Rr4tMJTO3LIDx64prwKTlFyO4rqjj5r4lcyeHi9mfoFDcRTIHgmSRSMgq2RUqk465r4K8P+IfEWj/8AIL1y/ttv3VEpK4+h4r0Hw/8AHjxvpWyPUFtNSiHUuuxyPqK6o42lLfQydCSPrfdxR75rwvw/+0Z4fmCrrWnXdiTwWUb0H5V6L4f+JHgzXMf2fr1o7H+Bn2t+RrojKM/hdzNxa3R1/wCFOXp0qCG4hmjDRSpIp6FTkVMv1pskdnijigj0o7ZpAAPOKdmmge+KcF4pABNZ+qkxjzO2Oav4x1qDUIxLbsBzxTg7MDnbPVRbXYDNwTXY2tws0IZTnNeR+JDNZ3eTkoTx7Guq8Ea4Lq3EbN8y8EVVWFwWiOzJOachqNGDAGpAOa5mUPAzSMuKcKDU3GREcU0cGpGGKbVJiAihfelFGO4oAXHFNYcfLS7sUvfIpAyMN2NOxxS4U9Rg0Fe607gN+nFNP4U40h600A1gNuDnBHORkV5h/ZXivwSNUtPDennUdHvHee2WJwJrOV+uA3DLnmvUeM8frSjn+EZ9qabWqA8O8O3HijxN490r/hNLNLC40O2a5tbQjBvZSCBJ6cY6dq3PEt/4U8efDmfVtZdNPubVJVaKSfD28y5G0gdckDt3r1F4bdpklaFGlXO1yvKg+9YeoeDfDWoX4vbrRbSWYNuLFB8x9T60+buiroZ8NJ7m58AaLPf2yW1w9ohaNBtAGOMDtxg10CjJ6Z9DmiOMRoqgBVUYAA6CnkH659KTerZKAKR3x6e1JnBGfzpwGehzQMAYxUjEPP8AEMdqDzQWGaQHHegQvfpyaKT5T35ophc/OyJzGQkmCfY9ashguGX8R6iq5EMibSNrL90/3TTYJGU4bIOf1rx7HoJlmbmIsq8jqKbDIsiYx16GlUnOeuOtMaNd26P5F9PegLjwzR55JB7j0pGKhty5xjJGOD7ilQ857jqPekIdR+7bHU7T/KhALJFGYleIlXHVeze4pqm3lUxzZUjuOxp2MqM4A7Y60hjic/Nw3TI703Z7iIRb+XuQqGXPB6g1D5KhgY/lYdMdasxyCPKN0FOkiVl3KcjqCOopNa6Bc0dI8VeKNGIbS9cvbcr/AAGQsv5Gu78P/tBeNdNdY9TtbTUY/wC9goxrzJh8u70puEcDpg1rDEVobMl04S3Ppfw9+0b4autqaxYXVgx6tjeo/EV6N4f+Ing3XVH9n69ZyE/wGQA/ka+H2hxnuDVU2u2QTxZU98HBrohj39qJlLDroz9EbeaGZQ0MySD/AGTmpuccV8A6B4y8YaHcFdP129iQcqrPuX8jXo/h79oLxlp5VdStrbUYx1I+Rq6I4qlLrYydGSPrYHNBAINeH+HP2jfDF2FXV7O50+TjJK7l/MV6boXjjw3rluJtN1OCcEdA3NdEbT+F3Mmmtyr4y01JIHc+ma5Dw1cNbX+VOMNhhXU+LNUR7VgrA46YNea6jrCafcJfKR5bcOK6rXjbqQ5NHumj3azRBS3Na8YzXkfhXxXFPLGY5AVOMEGvTtLvUuI1bdniuSrDS6LTNMJSOvGasQ7WSh464+fU0sUmPaozxViZOahIwa2iyWNDfhS5FBHtSY//AFUwHEelA/KmZweOKUM2fmH4iiwC5x9aM0Hp0yKaTjscUAGTmgj1/SlIyMrzTecdxTACMetKMjoKB6UtACZ7kfjSg5PFDAYpBkfw0ALk454oBGdozQG9RwfWl+Uc0gDA57UcHoT+NB9uaTHGaAAjH1pB9KXNNz1xTEKcetFMwfpRTA/O1Hz++UncPldTT3ZWUHb09KryTM05myCTgPgd/U1KDjBAGP5V478jvRKrbeBUqng+hqAnjII5PHsfSnK27KMCrA9PQ0tRkpXafw600EliGUD69DTxwOcYNRyPhCpPHagYJhXO05Hv2qQrCc7yyOeQR0qCPcpy3zKehH9amb549pGR6jqKNQGzxZ2jbn+tOgimhj86PDKh7dV+opA2xQm5j9amgjmWZZoDjP31PQ1UFd2FLYI1d4TIgDL3A6ipYLFmzcIqjby0Z6MPUVbsrYrKXVcbuo7fSrbGOBcHp2HpXfRw19WYTqGcliWXeoO01SltdknlsdvPBrq9NeKY421LfaKLhD5MZMnY9selaVMBpeJEcRrqcM6DZuxyp5pnkySDMUZb1wOldnZeEbuW4UyKRnt612/hzwJsdTHDnPUYrmjgpP4tDSVZLY848O+FZbx1aeM49K9S8L+F0twpiTy8dWHFdtpnhCCxhEkihR121FqVxDanYuEUdq64qFJWiYScpstQwf6J5LyM/HUnNed+O7ZoYZAr4UnpXTz+III1MasC2Ogrh/E+rLNv+YEj1qLykzRRsZXg/XpdOvVtpZCELfIT2Ne/+CfEm6OMO+Qfevle+u42JAwCvQ12nw78WNHIltcSfMOFJPWtqc+V2ZnONz7D0q+WRFYNkGtdGV04NeTeD/ESsiAtlcc+1d/ZagjAMrZBqa1C/vRJjKxpzLxiqrhlPPIq2rrKmQc1DJx3z7VjB20KZDnHXpSEelL39KXHHIB/lWghjbh94A0g9qeRkYH5Go9pz6fSmhMCwx3xR2yGoIb2+tIS6/w/kc0wG4KnsfpTuPxoypXOz6mk7j+dMQZwaUfrS5yOcGm8LzQA75v/ANdL8wHrTd3OKdzSAUFj1FBye2KTntSjr0pDG8/hS9OtKaaSKYBxmkNL2oJxQIQelFBJIxRTA/ObqC4UYYYJpEdFfZu4PakixGS68qf4TSN5ZQqFGM8f7JrxjvLMZVTtcB1Pr3pSPMbEbEuvTd3HoagiJPyyAqw6g1P8yntIpH3u49jQgCOT5cMCD3FSFVdT3zTGAZvmysmOD2cU6NjjjAx1osMaA0Y6HB61MrKu0oT9KTqccnNXLW0OfUVcKbm9BOSQQQmZtxwPY961La12DkYFOghSMDgdKJ5wi9cCvUpYZR1ZzTqX2JZZEjX5cCsPUrzD4zSahqGAQGrnry8BfdnpWk6qgjPlbPRvDMMSxLJMxy3QV6DpVooiXauQe+K8T0rxPbLbxrLJsZOte0+H9Tg1K2t5LGQPDsUgg16dCdOdO8Wcs1KMrM6XRtPhmmCtww616V4e0y3hhB2gY71wWlvbpMJA3zgc1vTeIzBaFYeSBXj4ms3Jo66cNLs1PF+oWtnbtllBArwvxDrFzqmovHZk+WDy1WPF2uapqmoNbKG8sn5m9qis7eOztfmIzipw9NVHqzWXuq5k3cj29sVUnd3Y1w+t3syszBjx1ya3/FuswwkxxkF/QVxpMk0nmyHcCeRXTiZ0qS5Y7kU+aWrK7PJcrnp9Ks2kkkZDKSHXrinPbmHEsPzRHqO4pseEbKnI7ZrzeaSd2bctz1P4e+NCrx291Jh+isT972+te4+GtbMkasJMqe2a+QN4Q748jvgdjXqHws8dKs0em6lLscEBJCevsa7aVfoYzpn1Bp+sBADuyvv2rbt7qG4XqK4HTLiO4hVkYY+vWrJvjYuGDkJnkVtyRqbbmDbiduV2nvinKMc9qxtM1qKZQCw/OtiGSKQZVhWE6cobopSTHlFJyKCoxwR+NSLHzncRTygI9ax5iysy4P3eajYHPLAe2KuiPjGaY8XHb8qamFintxzyv49aUIjHPzBh0x0NPKkHbjI9qQqwB4BHetLk2GEfnTTn0p5AHTmm5qkJjcY70q4yOaX60mKYDw3tS5B9qYuaetSxoMc0FRindR700tSQDT1pD7UoOBTTuDcVQhQPaijnrRRYR+cAkLPlu/WpAVR8jAB61FInlsFXlTz/ALpp0bhW5XNeO9D0ESzM0j56kDg/0p8T5Xng1F85OVyfQCg7pRuQfOO3rRuBct5F/wBTcDfGe46j3FOa3YuNsisD0cdx6H3qO0jMy4ZcH+Va9tbhQCwwf511UaEp/EZzmlsNsrXAHH1rQQLGOKj8xVFU7q8VR1r04U4wRhKTZanulUHkVjajf4B+aqV/qPXBrBvr5mJ+asK2JUdEEYXJ7++yTzWPc3ZyeahuJ9xqozZNeXUqOTN4xJjcFm9K6bwZ4l1DRLtTDcyCAn5k3cVyQqWCYxtzyKmFSUHeLG4p7n0v4L8UHVrhEjk69ea9j0zSftmmHycNIwr48+Huu/2VqscrMfKbg+1fUfgXxvafYfkmQsQMc1tdyBWRH4r0MaVYtIwXf1OK8l8XeIGtY/Itz+8YYz6V6n8QfEcUulyyTyDpwCe9fPmoym8u2k5Kk8Vd3FaAtSOFmnkb7R8xbncexp5Xy+MYpgVol2sPoakRlK7ZDwelRzOW5Vh9u3XDDPoehqORckuq9+RTXRoX2sRjqDT4pirZ6r0NVqtBDHjyA6E59KVk+ZZUykq+lTFkY8flTJQwG5eRTT7BY9C+H/xKvdKiFjfFp4R90k/Mn/1q9HtfHdlqSCMSce/WvnHy3ZhJHnI61o2t1cW+2SFjkfeU110qzjqzCVNM+ltP1Qhg9vN+Ga6fSvEkkZAlJX+VfPPhvxU6qoZ/mXqpNeh6H4ht7xFy4PqD1r1aVenVVpHJUpyhse36b4ihlAy4rdt7y3mUYcD8a8cssTANBNtPpmtuzudStsclxU1cDCWsWRGu1ueojafunP40jZri7HW5hjzNyn3rWh1snGcGuCeCqRN1VTNpsY5UfWom5Hyg49Kqx6tG3UZqZb63b+ICs/Zzj0K5kxCuc4pu386lW4hP8YppeNj94fnTTYaETLg8ikA/Kpt6L97GKQvFz8wppvsBHij5qHliX+MVDJeQrnLj86tJvoK6Jh+VOxVFtQiJwmWPtUkEk87BVG3PSm4SSuxcyLB9c1FLcRxg7iK1rPQ3lAeeQ4PatBdCsNuGj3VzSxNKLs3c0VKTOB1PXobdTyOPWiovjD4TRNFa+093QqfmXNFddOvSlG8UQ4NPU+AmbcwO3DHr70kiptXYxD55B6GrBuIpYZVEark7lA6of8KpzTLgs2CT1IrxZWWzO5EySqo5JDfzq5YxtJKGbkZ4rCiZ57pFHIz1rrrKNYYgW611YShzPmZnUnbQsJEitvxgnk06WYKvUVWnuAoPNZF9f4z81elKcYIw1L13fBQeawb/AFDk4NUr2+Jz81ZFzdE55rzq2LvojWMCzdXZJPNZ005Y1DLMWqLJNcEptmqiPLFjRR0FGagoXNFJS0XAt2U5jYYPFd34b8TTWca9SR0YGvN9+xhWtpl0VI5yO4ropTMpI7/V9evNVKh5G2+hNQWsm0YI59Ky7aZQgcHINTxXXzDjjNdkuXlJi3c1maORPm71UdWjz/EtTq8bIOcehqdUWSPdwHHUdmFcySZsyvbyLsEdwCY/4WHaniOIy7FOFPQ9qSWIwnI5jPb0p0EyKhVl3Ifun0rTm6E2FSLa5SQYPY+tSbWUdmX0pGkMkYUnOOhpiyeW21slTS5tdB2HbZEG9V4PapDETFu6U+N8ZUkEGhW3gxqcGrT5iWQ2zsHwWw3Y1p6dq95aXGEYnHbNUHTGMKMjrinTgNtK/LIO/rWqVtEJ+Z6X4Z8eiJ0S4Yqe9epeHPGNrcbV89HB9+a+Ym3NHuI+ZetWdM1KeJgYbhlbtzXTSxE1uYVKEZbH2volzYXqLuVDmugh8O6fcruRmT6Gvj7w58Ttf0Z1jeRZox0DjNev+DPjvp7xBdSs5Y2HVomz+hq6rlLWlKz7HP7OUd0exP4Udc+VcBh7jFQP4cvF6cj2NZOh/GHwXqREa6xFBJ3WcFD/AIV1Vp4q0a6j3W2o2sw/2JVNcjq4uO6uVamZiaDdZ53Cr1joTK4MhJHoamn8TafGOZ0/76FLbeKNOkbHnJ/31SlPFSj8I17O+5bOjQsuHFA0O2/uirEOr2MgyJ0/OrCXVu4+SZD9DXC6leO9zoUaT6mJe+Ho3Q+WOa5LVNF1CKYiOFivrXo095bwqS8qD6msLW/EGnWsDNLdRKfdxXZhcTXTta5jUpw6M5TTtN1CRwsjCJfau80XS7e1gVj+8fuTXlmsfEXRLOQ5v4Mj/bFczqnxwtbFSLObzD/s5rfE89ZWvYKUOV3tc+jc8VUvtU0+xjMl1eQxKOpZwK+R9e+PWvXgaK2m8gHuOTXnHiHxxr2pSM1xfTy5/vOSB+FcSwUV8Ujq55PofWHxA+IPh3UIjpNtqEbhj8zKePzor4on1O7d97TvnsQaK7KVSjTjy2IlTlJ3OWvJlRI5o/lb+L3PrVVd9zJuC4z1qrcXLSyFV43Hke/rW7pcCJEGauKlTVSRpKVkS6bZCIiQjFXri8VFIBqldXiouFNYl7fk5Ga7ZVo0o8qMVFsvX+odfmrEu7wsTzVa4uCSSTVCaYnPNedUrOZrGJLPPk9aqvIW70wtk0lc1zRIWnLTRS0hjqWkFLQAUUU1mxQAyQ81NZybX5PFVqmtY2kkwoqouzE1dG3aXEnCqeDXQ2GTCFYZGeD6Vk6VY/d9TXQ2sYjQo3Ga3522KMbFm38v7sg4p6MIyQrZTtUaJtUZ5pThQeuD1p3KsWUk6owDKRUaKkchA5U9RUcWQdpPHarCKkqH5tsi/rWiQrkKNtZkYjaTwfSlWQK5jkXI9fSiSMbSR17ilt/LddsmAw6e4pxaJdwG6N+c7P5VY+R8MDhhUbttj2tgjsaZE275enoarmV9AsWn3qd2cg96WMjYQwz6H0quZHUeW5PXjNOc/IGU/UVXXQXqSFmU7l5Hek2xZDKNpqMOwORyO4qSPbL8o4b+dXFidiSSQggvyvrViCR1XfC2GH61Wj+UGGXv90mmQM1vN8xwAeM9q1iSy/K7SkXEJKOOGUdqlg1W6tpAPOdQffpVOeXY/mw4B7imM63EZYAKw6j0P+FVz2e+orG/Dr+pxghb6Yr/AL5oXxHqscuRdzYz2kNc0lx5Y5yV/lUjSbk3Ic0vby7hyLsdTN4s1pFDw6ldD1Amaok8b+IF+7qt4v8A22NcsLgq2T+IpZ1DqJIj+FHt5vqHs49jo7jxd4hlJDateH0/fGqMmuapcZjur6dz6tITWF5zD5T1qQMJFJLfP/Oo+sSvytlezW6RYna4Ri3mFhTY7ot8jn6Zqv5zFdrdfeoZGDd8EVhObTLSVizPlDlenrTI7gYKtUH2hlG1+feq8rc7krOVS7uUloWZuDlTkUVEkgZOtFOSu7oSZx9ptDhm/CtZ77y4cA1z0EjEUskrN1rONRwWhna5euLwvnms6eb3pkjHFVZGNYym3uWkEsmTUROaQ0VnctIWijtRSAUUopBThQAtFFJQArHFQscmnOaltIVkkAY00gEtbd5mwBx610elabswduRU2l2cOwVtRKIhhatILDreFY14AqdACcOPl9fSkPBBHeiTP4GqQxw3RnlsjsadJyNy9KYvTZ2xSxfKvFXcQ/5kCyxgMO4P8qfGyuxPQGmW8mJChGVPBFRzjypSqnjNXe6F1LKOFfa3I9abLDuYurfhTQdyK3enOfkDjg46U4gxI3xlZBkUhXrs6VIVBjGajh/dzcHI700gY5Jt6hJB7ZpWzC/Xg1HcKFkOKmGJrT5hyvGacXzOwnohy8jclPbBUPjaw64qtbyHj8j71YAxIydRW0LNEvQTcWPzN+NXIpEaMpOCTjAbHX61m4xLtzx29qlDNtK56DIohJxYNXQ8hoHODuTsDSSZXE8X4j1FRRyuxKsc4p0f3inY0e0uw5dBGZXAZehqNZHtpOOVNSrAsYZQSQTUKjfuVucdKUk/mJMllKyJ5iCoop9rjrt7ikt/ll2dQTROqo5wOtTdvXqVsPutrfOnNVfNYNTraQ+aUIyDTblAGOKiT5lca0JjJvT0amMDjPeqm5s9akV2xjNQ6mmo7Ax3VGG2vzTmY9qLhB5YbvUN32GhJSRhl6UU2I7o8GihO4j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6DBBF1A-04D0-43BA-BBD4-E62388AFB6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660" r="36149" b="14619"/>
          <a:stretch/>
        </p:blipFill>
        <p:spPr>
          <a:xfrm>
            <a:off x="0" y="1826462"/>
            <a:ext cx="4386470" cy="4296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434" y="333080"/>
            <a:ext cx="40100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0063" y="210210"/>
            <a:ext cx="6611937" cy="105588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sr-Cyrl-BA" sz="2400" dirty="0" smtClean="0"/>
              <a:t>ПОНАВЉАЊЕ ГРАДИВА </a:t>
            </a:r>
          </a:p>
          <a:p>
            <a:pPr algn="ctr"/>
            <a:r>
              <a:rPr lang="sr-Cyrl-BA" sz="2400" dirty="0" smtClean="0"/>
              <a:t>(</a:t>
            </a:r>
            <a:r>
              <a:rPr lang="bs-Latn-BA" sz="2400" dirty="0" smtClean="0"/>
              <a:t>MS WORD)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8500" y="2862776"/>
            <a:ext cx="6017100" cy="3474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Cyrl-BA" sz="2000" b="1" spc="150" dirty="0" smtClean="0"/>
              <a:t>Креирање табела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Cyrl-BA" sz="2000" b="1" spc="150" dirty="0" smtClean="0"/>
              <a:t>Унос и обликовање слика и цртежа (</a:t>
            </a:r>
            <a:r>
              <a:rPr lang="bs-Latn-BA" sz="2000" b="1" spc="150" dirty="0" smtClean="0"/>
              <a:t>Picture, </a:t>
            </a:r>
            <a:r>
              <a:rPr lang="bs-Latn-BA" sz="2000" b="1" spc="150" dirty="0" err="1" smtClean="0"/>
              <a:t>Clip</a:t>
            </a:r>
            <a:r>
              <a:rPr lang="bs-Latn-BA" sz="2000" b="1" spc="150" dirty="0" smtClean="0"/>
              <a:t> </a:t>
            </a:r>
            <a:r>
              <a:rPr lang="bs-Latn-BA" sz="2000" b="1" spc="150" dirty="0" err="1" smtClean="0"/>
              <a:t>Art</a:t>
            </a:r>
            <a:r>
              <a:rPr lang="bs-Latn-BA" sz="2000" b="1" spc="150" dirty="0" smtClean="0"/>
              <a:t>)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sr-Cyrl-BA" sz="2000" b="1" spc="150" dirty="0" smtClean="0"/>
              <a:t>Унос графичких облика </a:t>
            </a:r>
            <a:r>
              <a:rPr lang="bs-Latn-BA" sz="2000" b="1" spc="150" dirty="0" smtClean="0"/>
              <a:t>(Shape</a:t>
            </a:r>
            <a:r>
              <a:rPr lang="en-US" sz="2000" b="1" spc="150" dirty="0" smtClean="0"/>
              <a:t>s</a:t>
            </a:r>
            <a:r>
              <a:rPr lang="bs-Latn-BA" sz="2000" b="1" spc="150" dirty="0" smtClean="0"/>
              <a:t>)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sr-Cyrl-BA" sz="2000" b="1" spc="150" dirty="0" smtClean="0"/>
          </a:p>
          <a:p>
            <a:pPr marL="457200" indent="-457200">
              <a:lnSpc>
                <a:spcPct val="140000"/>
              </a:lnSpc>
              <a:spcBef>
                <a:spcPts val="930"/>
              </a:spcBef>
              <a:buFont typeface="Wingdings" pitchFamily="2" charset="2"/>
              <a:buChar char="ü"/>
              <a:defRPr/>
            </a:pPr>
            <a:r>
              <a:rPr lang="en-US" sz="2000" b="1" spc="150" dirty="0" smtClean="0"/>
              <a:t>T</a:t>
            </a:r>
            <a:r>
              <a:rPr lang="sr-Cyrl-BA" sz="2000" b="1" spc="150" dirty="0" smtClean="0"/>
              <a:t>екст у колонама</a:t>
            </a:r>
            <a:r>
              <a:rPr lang="en-US" sz="2000" b="1" spc="150" dirty="0" smtClean="0"/>
              <a:t> (Columns)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sr-Cyrl-BA" sz="2000" b="1" spc="150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56" y="1446731"/>
            <a:ext cx="3924300" cy="5029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391508" y="815926"/>
            <a:ext cx="464234" cy="787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09668" y="813581"/>
            <a:ext cx="762000" cy="8042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13871" y="811236"/>
            <a:ext cx="506438" cy="8042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151" y="4328527"/>
            <a:ext cx="4257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781865" y="4794738"/>
            <a:ext cx="464234" cy="787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1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9617" y="196947"/>
            <a:ext cx="6997148" cy="8282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400" b="1" spc="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ШТА ЈЕ ТО ГРАФИКОН? </a:t>
            </a:r>
            <a:endParaRPr kumimoji="0" lang="en-US" sz="2400" b="1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7285" y="1943071"/>
            <a:ext cx="6723865" cy="29946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sr-Cyrl-BA" sz="2000" b="1" i="0" u="none" strike="noStrike" kern="1200" cap="none" spc="15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8871" y="1209619"/>
            <a:ext cx="10575234" cy="109728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r-Cyrl-BA" sz="2000" b="1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Графикон</a:t>
            </a:r>
            <a:r>
              <a:rPr kumimoji="0" lang="bs-Latn-BA" sz="2000" b="1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bs-Latn-BA" sz="2000" b="1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Chart</a:t>
            </a:r>
            <a:r>
              <a:rPr kumimoji="0" lang="bs-Latn-BA" sz="2000" b="1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sr-Cyrl-BA" sz="2000" b="1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је визуелни приказ бројчаних података</a:t>
            </a:r>
            <a:endParaRPr kumimoji="0" lang="en-US" sz="1600" b="1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585" y="4011836"/>
            <a:ext cx="4667415" cy="28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5334"/>
            <a:ext cx="6957391" cy="10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18109"/>
            <a:ext cx="12192000" cy="17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 l="10868" r="10316"/>
          <a:stretch>
            <a:fillRect/>
          </a:stretch>
        </p:blipFill>
        <p:spPr bwMode="auto">
          <a:xfrm>
            <a:off x="5655211" y="1589649"/>
            <a:ext cx="5387926" cy="38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848" y="251792"/>
            <a:ext cx="6611056" cy="773451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/>
              <a:t>ПОСТУПАК УМЕТАЊА ГРАФИКОНА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0549" y="703900"/>
            <a:ext cx="4560234" cy="5197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BA" sz="2000" b="1" spc="150" dirty="0" smtClean="0"/>
              <a:t>Поставите тачку уноса на мјесто у документу гдје желите уметнути графикон.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BA" sz="2000" b="1" spc="150" dirty="0" smtClean="0"/>
              <a:t>Одаберете алат Графикон (</a:t>
            </a:r>
            <a:r>
              <a:rPr lang="bs-Latn-BA" sz="2000" b="1" spc="150" dirty="0" err="1" smtClean="0"/>
              <a:t>Chart</a:t>
            </a:r>
            <a:r>
              <a:rPr lang="bs-Latn-BA" sz="2000" b="1" spc="150" dirty="0" smtClean="0"/>
              <a:t>) </a:t>
            </a:r>
            <a:r>
              <a:rPr lang="sr-Cyrl-BA" sz="2000" b="1" spc="150" dirty="0" smtClean="0"/>
              <a:t>са картице Уметни </a:t>
            </a:r>
            <a:r>
              <a:rPr lang="bs-Latn-BA" sz="2000" b="1" spc="150" dirty="0" smtClean="0"/>
              <a:t>(Insert)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BA" sz="2000" b="1" spc="150" dirty="0" smtClean="0"/>
              <a:t>У документу се отвара дијалошки оквир Уметање графикона (</a:t>
            </a:r>
            <a:r>
              <a:rPr lang="bs-Latn-BA" sz="2000" b="1" spc="150" dirty="0" smtClean="0"/>
              <a:t>Insert </a:t>
            </a:r>
            <a:r>
              <a:rPr lang="bs-Latn-BA" sz="2000" b="1" spc="150" dirty="0" err="1" smtClean="0"/>
              <a:t>Chart</a:t>
            </a:r>
            <a:r>
              <a:rPr lang="bs-Latn-BA" sz="2000" b="1" spc="150" dirty="0" smtClean="0"/>
              <a:t>)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Cyrl-BA" sz="2000" b="1" spc="150" dirty="0" smtClean="0"/>
              <a:t>Након чега бирамо тип графикона који нам највише одговара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519" y="1252145"/>
            <a:ext cx="5523552" cy="418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9571332" y="1780072"/>
            <a:ext cx="596348" cy="7553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8189" y="1226784"/>
            <a:ext cx="6388640" cy="432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38389" y="308684"/>
            <a:ext cx="6611937" cy="773112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/>
              <a:t>ПОСТУПАК УМЕТАЊА ГРАФИКОНА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60503"/>
            <a:ext cx="4134678" cy="5197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На крају претходног поступка у десном дијелу екрана се приказује </a:t>
            </a:r>
            <a:r>
              <a:rPr lang="bs-Latn-BA" sz="2000" b="1" spc="150" dirty="0" smtClean="0"/>
              <a:t>Excel-</a:t>
            </a:r>
            <a:r>
              <a:rPr lang="sr-Cyrl-BA" sz="2000" b="1" spc="150" dirty="0" smtClean="0"/>
              <a:t>ов прозор са приказаном табелом</a:t>
            </a:r>
            <a:endParaRPr lang="en-US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184" y="1618601"/>
            <a:ext cx="8029816" cy="429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dnaslov 2"/>
          <p:cNvSpPr txBox="1">
            <a:spLocks/>
          </p:cNvSpPr>
          <p:nvPr/>
        </p:nvSpPr>
        <p:spPr>
          <a:xfrm>
            <a:off x="9326881" y="6032749"/>
            <a:ext cx="1744393" cy="424322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bs-Latn-BA" sz="20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  <a:r>
              <a:rPr kumimoji="0" lang="bs-Latn-BA" sz="20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EXCEL</a:t>
            </a:r>
            <a:r>
              <a:rPr kumimoji="0" lang="sr-Cyrl-BA" sz="20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sr-Latn-RS" sz="20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5343379" y="6016338"/>
            <a:ext cx="1744393" cy="424322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bs-Latn-BA" sz="20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MS</a:t>
            </a:r>
            <a:r>
              <a:rPr kumimoji="0" lang="bs-Latn-BA" sz="20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WORD</a:t>
            </a:r>
            <a:r>
              <a:rPr kumimoji="0" lang="sr-Cyrl-BA" sz="2000" b="0" i="0" u="none" strike="noStrike" kern="1200" cap="none" spc="15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sr-Latn-RS" sz="20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829" y="795996"/>
            <a:ext cx="5183420" cy="364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27" y="777955"/>
            <a:ext cx="6081631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57809" y="4770783"/>
            <a:ext cx="11656000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Уносом података у програм </a:t>
            </a:r>
            <a:r>
              <a:rPr lang="bs-Latn-BA" sz="2000" b="1" spc="150" dirty="0" smtClean="0"/>
              <a:t>MS EXCEL</a:t>
            </a:r>
            <a:r>
              <a:rPr lang="sr-Cyrl-BA" sz="2000" b="1" spc="150" dirty="0" smtClean="0"/>
              <a:t>,</a:t>
            </a:r>
            <a:r>
              <a:rPr lang="bs-Latn-BA" sz="2000" b="1" spc="150" dirty="0" smtClean="0"/>
              <a:t> </a:t>
            </a:r>
            <a:r>
              <a:rPr lang="sr-Cyrl-BA" sz="2000" b="1" spc="150" dirty="0" smtClean="0"/>
              <a:t>графикон се аутоматски мијења и прилагођава унешеним подацима.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3064" y="226918"/>
            <a:ext cx="11656000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Након затварања програма </a:t>
            </a:r>
            <a:r>
              <a:rPr lang="en-US" sz="2000" b="1" spc="150" dirty="0" smtClean="0"/>
              <a:t>MS Excel</a:t>
            </a:r>
            <a:r>
              <a:rPr lang="sr-Cyrl-BA" sz="2000" b="1" spc="150" dirty="0" smtClean="0"/>
              <a:t>, креирани графикон остаје у програму </a:t>
            </a:r>
            <a:r>
              <a:rPr lang="bs-Latn-BA" sz="2000" b="1" spc="150" dirty="0" smtClean="0"/>
              <a:t>MS Word.</a:t>
            </a:r>
            <a:endParaRPr lang="sr-Cyrl-BA" sz="2000" b="1" spc="15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493" y="1195754"/>
            <a:ext cx="9495694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66525" y="0"/>
            <a:ext cx="6611937" cy="773112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/>
              <a:t>ВРСТЕ ГРАФИКОНА</a:t>
            </a:r>
            <a:endParaRPr lang="en-US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582" y="640318"/>
            <a:ext cx="8693834" cy="493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67286" y="5876626"/>
            <a:ext cx="11656000" cy="981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09728" tIns="109728" rIns="109728" bIns="9144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BA" sz="2000" b="1" spc="150" dirty="0" smtClean="0"/>
              <a:t>За квалитетно представљање података веома је битно изабрати прави тип графикона.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endParaRPr lang="sr-Cyrl-BA" sz="2000" b="1" spc="1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66525" y="0"/>
            <a:ext cx="6611937" cy="773112"/>
          </a:xfrm>
        </p:spPr>
        <p:txBody>
          <a:bodyPr>
            <a:normAutofit/>
          </a:bodyPr>
          <a:lstStyle/>
          <a:p>
            <a:pPr algn="ctr"/>
            <a:r>
              <a:rPr lang="sr-Cyrl-BA" sz="2400" dirty="0" smtClean="0"/>
              <a:t>ВРСТЕ ГРАФИКОНА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8662" y="742122"/>
            <a:ext cx="3940384" cy="23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682" y="3676465"/>
            <a:ext cx="4424362" cy="27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67" y="3723861"/>
            <a:ext cx="4525852" cy="26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jiVTI">
  <a:themeElements>
    <a:clrScheme name="AnalogousFromLightSeed_2SEEDS">
      <a:dk1>
        <a:srgbClr val="000000"/>
      </a:dk1>
      <a:lt1>
        <a:srgbClr val="FFFFFF"/>
      </a:lt1>
      <a:dk2>
        <a:srgbClr val="222F3D"/>
      </a:dk2>
      <a:lt2>
        <a:srgbClr val="E2E3E8"/>
      </a:lt2>
      <a:accent1>
        <a:srgbClr val="B6A03C"/>
      </a:accent1>
      <a:accent2>
        <a:srgbClr val="EA8945"/>
      </a:accent2>
      <a:accent3>
        <a:srgbClr val="93A94E"/>
      </a:accent3>
      <a:accent4>
        <a:srgbClr val="41AAE9"/>
      </a:accent4>
      <a:accent5>
        <a:srgbClr val="6E89EE"/>
      </a:accent5>
      <a:accent6>
        <a:srgbClr val="6E4EEB"/>
      </a:accent6>
      <a:hlink>
        <a:srgbClr val="6975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276</Words>
  <Application>Microsoft Office PowerPoint</Application>
  <PresentationFormat>Custom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ShojiVTI</vt:lpstr>
      <vt:lpstr>Унос и обликовање графикона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ВЈЕЖБА ЗА САМОСТАЛАН РАД</vt:lpstr>
      <vt:lpstr>ХВАЛА НА ПАЖЊИ!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Aleksandra Stankovic</cp:lastModifiedBy>
  <cp:revision>104</cp:revision>
  <dcterms:created xsi:type="dcterms:W3CDTF">2020-11-03T21:24:24Z</dcterms:created>
  <dcterms:modified xsi:type="dcterms:W3CDTF">2020-11-10T09:28:58Z</dcterms:modified>
</cp:coreProperties>
</file>