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FCBB9A-54ED-4280-BD20-9AA49CEB214A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C4895C-160C-4C1D-AC79-764874967180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UNIT 3</a:t>
            </a:r>
            <a:endParaRPr lang="bs-Latn-BA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48872" cy="4680520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RAIN OR SHINE </a:t>
            </a:r>
          </a:p>
          <a:p>
            <a:pPr algn="l"/>
            <a:endParaRPr lang="bs-Latn-BA" dirty="0"/>
          </a:p>
        </p:txBody>
      </p:sp>
      <p:pic>
        <p:nvPicPr>
          <p:cNvPr id="4" name="Picture 3" descr="Feel The Rain by I.A.M.Love - Listen to mus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2088232" cy="18531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 descr="Shine Pictures | Download Free Images on Unsplash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08720"/>
            <a:ext cx="3369221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 the rain</a:t>
            </a:r>
            <a:endParaRPr lang="bs-Latn-BA" dirty="0"/>
          </a:p>
        </p:txBody>
      </p:sp>
      <p:pic>
        <p:nvPicPr>
          <p:cNvPr id="4" name="Content Placeholder 3" descr="C:\Users\Kulasic\AppData\Local\Microsoft\Windows\Temporary Internet Files\Content.Word\20201106_184906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570956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are the </a:t>
            </a:r>
            <a:r>
              <a:rPr lang="en-US" dirty="0" err="1" smtClean="0"/>
              <a:t>Kecmans</a:t>
            </a:r>
            <a:r>
              <a:rPr lang="en-US" dirty="0" smtClean="0"/>
              <a:t>’?</a:t>
            </a:r>
          </a:p>
          <a:p>
            <a:r>
              <a:rPr lang="en-US" dirty="0" smtClean="0"/>
              <a:t>What is Mr. </a:t>
            </a:r>
            <a:r>
              <a:rPr lang="en-US" dirty="0" err="1" smtClean="0"/>
              <a:t>Kecman</a:t>
            </a:r>
            <a:r>
              <a:rPr lang="en-US" dirty="0" smtClean="0"/>
              <a:t> going to do?</a:t>
            </a:r>
          </a:p>
          <a:p>
            <a:r>
              <a:rPr lang="en-US" dirty="0" smtClean="0"/>
              <a:t>What is the weather like?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bs-Latn-BA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 l="3183" r="1723"/>
          <a:stretch>
            <a:fillRect/>
          </a:stretch>
        </p:blipFill>
        <p:spPr bwMode="auto">
          <a:xfrm>
            <a:off x="3923928" y="1743075"/>
            <a:ext cx="4176464" cy="455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72816"/>
            <a:ext cx="3008313" cy="4353347"/>
          </a:xfrm>
        </p:spPr>
        <p:txBody>
          <a:bodyPr>
            <a:normAutofit/>
          </a:bodyPr>
          <a:lstStyle/>
          <a:p>
            <a:endParaRPr lang="en-US" sz="1800" b="1" dirty="0" smtClean="0"/>
          </a:p>
          <a:p>
            <a:r>
              <a:rPr lang="en-US" sz="1800" b="1" dirty="0" smtClean="0"/>
              <a:t>field</a:t>
            </a:r>
            <a:r>
              <a:rPr lang="en-US" sz="1800" dirty="0" smtClean="0"/>
              <a:t> – a wide open piece of land </a:t>
            </a:r>
          </a:p>
          <a:p>
            <a:r>
              <a:rPr lang="en-US" sz="1800" b="1" dirty="0"/>
              <a:t>b</a:t>
            </a:r>
            <a:r>
              <a:rPr lang="en-US" sz="1800" b="1" dirty="0" smtClean="0"/>
              <a:t>lanket</a:t>
            </a:r>
            <a:r>
              <a:rPr lang="en-US" sz="1800" dirty="0" smtClean="0"/>
              <a:t> – a large cover</a:t>
            </a:r>
          </a:p>
          <a:p>
            <a:r>
              <a:rPr lang="en-US" sz="1800" b="1" dirty="0"/>
              <a:t>b</a:t>
            </a:r>
            <a:r>
              <a:rPr lang="en-US" sz="1800" b="1" dirty="0" smtClean="0"/>
              <a:t>arefoot</a:t>
            </a:r>
            <a:r>
              <a:rPr lang="en-US" sz="1800" dirty="0" smtClean="0"/>
              <a:t> – without anything on your feet </a:t>
            </a:r>
          </a:p>
          <a:p>
            <a:r>
              <a:rPr lang="en-US" sz="1800" b="1" dirty="0"/>
              <a:t>p</a:t>
            </a:r>
            <a:r>
              <a:rPr lang="en-US" sz="1800" b="1" dirty="0" smtClean="0"/>
              <a:t>ollute</a:t>
            </a:r>
            <a:r>
              <a:rPr lang="en-US" sz="1800" dirty="0" smtClean="0"/>
              <a:t> – make something dirty and unhealthy</a:t>
            </a:r>
          </a:p>
          <a:p>
            <a:r>
              <a:rPr lang="en-US" sz="1800" b="1" dirty="0"/>
              <a:t>a</a:t>
            </a:r>
            <a:r>
              <a:rPr lang="en-US" sz="1800" b="1" dirty="0" smtClean="0"/>
              <a:t>ppear</a:t>
            </a:r>
            <a:r>
              <a:rPr lang="en-US" sz="1800" dirty="0" smtClean="0"/>
              <a:t> – get somewhere</a:t>
            </a:r>
          </a:p>
          <a:p>
            <a:r>
              <a:rPr lang="en-US" sz="1800" b="1" dirty="0"/>
              <a:t>s</a:t>
            </a:r>
            <a:r>
              <a:rPr lang="en-US" sz="1800" b="1" dirty="0" smtClean="0"/>
              <a:t>everal</a:t>
            </a:r>
            <a:r>
              <a:rPr lang="en-US" sz="1800" dirty="0" smtClean="0"/>
              <a:t> – a few</a:t>
            </a:r>
          </a:p>
          <a:p>
            <a:r>
              <a:rPr lang="en-US" sz="1800" b="1" dirty="0"/>
              <a:t>l</a:t>
            </a:r>
            <a:r>
              <a:rPr lang="en-US" sz="1800" b="1" dirty="0" smtClean="0"/>
              <a:t>ightning</a:t>
            </a:r>
            <a:r>
              <a:rPr lang="en-US" sz="1800" dirty="0" smtClean="0"/>
              <a:t> – a flash of light in the sky</a:t>
            </a:r>
          </a:p>
          <a:p>
            <a:r>
              <a:rPr lang="en-US" sz="1800" b="1" dirty="0"/>
              <a:t>t</a:t>
            </a:r>
            <a:r>
              <a:rPr lang="en-US" sz="1800" b="1" dirty="0" smtClean="0"/>
              <a:t>hunde</a:t>
            </a:r>
            <a:r>
              <a:rPr lang="en-US" sz="1800" dirty="0" smtClean="0"/>
              <a:t>r – a loud noise that you hear during the storm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SB pg. 31 ex. 1 and 2 (Vocabulary)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700" dirty="0" smtClean="0"/>
              <a:t>1</a:t>
            </a:r>
            <a:r>
              <a:rPr lang="en-US" sz="1700" cap="none" dirty="0" smtClean="0"/>
              <a:t>. Find the words in the text which mean the same. The first letter will help you:</a:t>
            </a:r>
            <a:endParaRPr lang="bs-Latn-BA" sz="1700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wide open piece of land – </a:t>
            </a:r>
            <a:r>
              <a:rPr lang="en-US" sz="1800" b="1" u="sng" dirty="0" smtClean="0">
                <a:solidFill>
                  <a:srgbClr val="FF0000"/>
                </a:solidFill>
              </a:rPr>
              <a:t>field</a:t>
            </a:r>
            <a:r>
              <a:rPr lang="en-US" sz="1800" u="sng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A large cover – b _ _ _ _ _ _ </a:t>
            </a:r>
          </a:p>
          <a:p>
            <a:r>
              <a:rPr lang="en-US" sz="1800" dirty="0" smtClean="0"/>
              <a:t>Without anything on your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feet – b _ _ _ _ _ _ _ </a:t>
            </a:r>
          </a:p>
          <a:p>
            <a:r>
              <a:rPr lang="en-US" sz="1800" dirty="0" smtClean="0"/>
              <a:t>Make something dirty and unhealthy -  p _ _ _ _ _ _</a:t>
            </a:r>
          </a:p>
          <a:p>
            <a:r>
              <a:rPr lang="en-US" sz="1800" dirty="0" smtClean="0"/>
              <a:t>A few – s _ _ _ _ _ _ </a:t>
            </a:r>
          </a:p>
          <a:p>
            <a:r>
              <a:rPr lang="en-US" sz="1800" dirty="0" smtClean="0"/>
              <a:t>A flash of light in the sky –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l _ _ _ _ _ _ _ _</a:t>
            </a:r>
          </a:p>
          <a:p>
            <a:r>
              <a:rPr lang="en-US" sz="1800" dirty="0" smtClean="0"/>
              <a:t>A loud noise that you hear during a storm – t _ _ _ _ _ _</a:t>
            </a:r>
            <a:endParaRPr lang="bs-Latn-BA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700" dirty="0" smtClean="0"/>
              <a:t>2. </a:t>
            </a:r>
            <a:r>
              <a:rPr lang="en-US" sz="1700" cap="none" dirty="0" smtClean="0"/>
              <a:t>Complete the sentences with the words from exercise 1</a:t>
            </a:r>
            <a:r>
              <a:rPr lang="en-US" sz="1700" dirty="0" smtClean="0"/>
              <a:t>:</a:t>
            </a:r>
            <a:endParaRPr lang="bs-Latn-BA" sz="1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Many factories and cars ________our  towns and villages these days.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I do not need many photos, just __________.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The weather was awful, I was scared when I saw _________ in the sky.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I saw black clouds and heard _________ . The storm began in a few minutes.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Why are you walking ________?</a:t>
            </a:r>
          </a:p>
          <a:p>
            <a:pPr>
              <a:buNone/>
            </a:pPr>
            <a:r>
              <a:rPr lang="en-US" dirty="0" smtClean="0"/>
              <a:t>You will catch a cold.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6. There are a lot of cows and sheep in the  </a:t>
            </a:r>
            <a:r>
              <a:rPr lang="en-US" b="1" u="sng" dirty="0" smtClean="0">
                <a:solidFill>
                  <a:srgbClr val="FF0000"/>
                </a:solidFill>
              </a:rPr>
              <a:t>field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You do not need a __________ , nights are warm here.  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633222" indent="-514350">
              <a:buFont typeface="+mj-lt"/>
              <a:buAutoNum type="arabicPeriod"/>
            </a:pPr>
            <a:endParaRPr lang="en-US" sz="2800" dirty="0" smtClean="0"/>
          </a:p>
          <a:p>
            <a:pPr marL="633222" indent="-514350">
              <a:buFont typeface="Wingdings" pitchFamily="2" charset="2"/>
              <a:buChar char="Ø"/>
            </a:pPr>
            <a:r>
              <a:rPr lang="en-US" sz="2800" dirty="0" smtClean="0"/>
              <a:t>SB pg. 30 </a:t>
            </a:r>
            <a:r>
              <a:rPr lang="en-US" sz="2400" dirty="0" smtClean="0"/>
              <a:t>Read the text “Feel the rain” carefully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SB pg. </a:t>
            </a:r>
            <a:r>
              <a:rPr lang="en-US" sz="2400" dirty="0" smtClean="0"/>
              <a:t>30“READING  COMPREHENSION” Answer the questions in your notebook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 SB pg. 31 ex.1 &amp; 2 </a:t>
            </a:r>
            <a:r>
              <a:rPr lang="en-US" sz="2400" dirty="0" smtClean="0"/>
              <a:t>Complete the Vocabulary tasks</a:t>
            </a:r>
          </a:p>
          <a:p>
            <a:pPr marL="514350" indent="-514350">
              <a:buNone/>
            </a:pPr>
            <a:endParaRPr lang="bs-Latn-BA" sz="2800" dirty="0"/>
          </a:p>
        </p:txBody>
      </p:sp>
      <p:pic>
        <p:nvPicPr>
          <p:cNvPr id="4" name="Picture 3" descr="Children doing homework illustration vector free downlo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2"/>
            <a:ext cx="2107704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360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Algerian</vt:lpstr>
      <vt:lpstr>Arial</vt:lpstr>
      <vt:lpstr>Corbel</vt:lpstr>
      <vt:lpstr>Wingdings</vt:lpstr>
      <vt:lpstr>Wingdings 2</vt:lpstr>
      <vt:lpstr>Wingdings 3</vt:lpstr>
      <vt:lpstr>Module</vt:lpstr>
      <vt:lpstr>UNIT 3</vt:lpstr>
      <vt:lpstr>Feel the rain</vt:lpstr>
      <vt:lpstr>VOCABULARY</vt:lpstr>
      <vt:lpstr>SB pg. 31 ex. 1 and 2 (Vocabulary)</vt:lpstr>
      <vt:lpstr>Homework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Kulasic</dc:creator>
  <cp:lastModifiedBy>11. Kristina Mataruga</cp:lastModifiedBy>
  <cp:revision>9</cp:revision>
  <dcterms:created xsi:type="dcterms:W3CDTF">2020-11-06T17:41:21Z</dcterms:created>
  <dcterms:modified xsi:type="dcterms:W3CDTF">2020-11-07T12:14:38Z</dcterms:modified>
</cp:coreProperties>
</file>