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71" r:id="rId5"/>
    <p:sldId id="262" r:id="rId6"/>
    <p:sldId id="261" r:id="rId7"/>
    <p:sldId id="269" r:id="rId8"/>
    <p:sldId id="268" r:id="rId9"/>
    <p:sldId id="267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2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507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298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253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581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521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0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245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1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357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30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61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6">
                <a:lumMod val="60000"/>
                <a:lumOff val="40000"/>
              </a:schemeClr>
            </a:gs>
            <a:gs pos="91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2D008-3737-4ED0-9E02-BCBB6E7C30C8}" type="datetimeFigureOut">
              <a:rPr lang="sr-Latn-RS" smtClean="0"/>
              <a:t>16.11.2020.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7038E-6B43-4D9E-A68E-54CBAF52C4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7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2211097" y="3720974"/>
            <a:ext cx="5051493" cy="3137026"/>
          </a:xfrm>
          <a:prstGeom prst="roundRect">
            <a:avLst>
              <a:gd name="adj" fmla="val 8594"/>
            </a:avLst>
          </a:prstGeom>
          <a:gradFill>
            <a:gsLst>
              <a:gs pos="300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676656" y="-49084"/>
            <a:ext cx="14008608" cy="49084"/>
          </a:xfrm>
          <a:prstGeom prst="rect">
            <a:avLst/>
          </a:prstGeom>
          <a:gradFill>
            <a:gsLst>
              <a:gs pos="900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016" y="224415"/>
            <a:ext cx="13459968" cy="1494658"/>
          </a:xfrm>
          <a:noFill/>
        </p:spPr>
        <p:txBody>
          <a:bodyPr/>
          <a:lstStyle/>
          <a:p>
            <a:r>
              <a:rPr lang="sr-Latn-RS" dirty="0" smtClean="0"/>
              <a:t>                               </a:t>
            </a:r>
            <a:r>
              <a:rPr lang="en-US" dirty="0" smtClean="0"/>
              <a:t>In the </a:t>
            </a:r>
            <a:r>
              <a:rPr lang="en-US" dirty="0" err="1" smtClean="0"/>
              <a:t>coun</a:t>
            </a:r>
            <a:r>
              <a:rPr lang="sr-Latn-RS" dirty="0" err="1" smtClean="0"/>
              <a:t>try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992572"/>
            <a:ext cx="3481691" cy="3016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860" y="2667324"/>
            <a:ext cx="3408190" cy="3447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499" y="2125897"/>
            <a:ext cx="3011485" cy="25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6">
                <a:lumMod val="60000"/>
                <a:lumOff val="40000"/>
              </a:schemeClr>
            </a:gs>
            <a:gs pos="91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  <a:gs pos="5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1241946"/>
            <a:ext cx="10726003" cy="503333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err="1" smtClean="0"/>
              <a:t>Homework</a:t>
            </a:r>
            <a:r>
              <a:rPr lang="sr-Latn-RS" dirty="0" smtClean="0"/>
              <a:t>:   </a:t>
            </a:r>
            <a:r>
              <a:rPr lang="sr-Latn-RS" dirty="0" err="1" smtClean="0"/>
              <a:t>Workbook</a:t>
            </a:r>
            <a:r>
              <a:rPr lang="sr-Latn-RS" dirty="0" smtClean="0"/>
              <a:t>, </a:t>
            </a:r>
            <a:r>
              <a:rPr lang="sr-Latn-RS" dirty="0" err="1" smtClean="0"/>
              <a:t>page</a:t>
            </a:r>
            <a:r>
              <a:rPr lang="sr-Latn-RS" dirty="0" smtClean="0"/>
              <a:t> 24</a:t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err="1" smtClean="0"/>
              <a:t>Exercise</a:t>
            </a:r>
            <a:r>
              <a:rPr lang="sr-Latn-RS" dirty="0" smtClean="0"/>
              <a:t> 2  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err="1" smtClean="0"/>
              <a:t>Read</a:t>
            </a:r>
            <a:r>
              <a:rPr lang="sr-Latn-RS" dirty="0" smtClean="0"/>
              <a:t> </a:t>
            </a:r>
            <a:r>
              <a:rPr lang="sr-Latn-RS" dirty="0" err="1" smtClean="0"/>
              <a:t>text</a:t>
            </a:r>
            <a:r>
              <a:rPr lang="sr-Latn-RS" dirty="0" smtClean="0"/>
              <a:t> 3.2 </a:t>
            </a:r>
            <a:r>
              <a:rPr lang="sr-Latn-RS" dirty="0" err="1" smtClean="0"/>
              <a:t>again</a:t>
            </a:r>
            <a:r>
              <a:rPr lang="sr-Latn-RS" dirty="0" smtClean="0"/>
              <a:t>. </a:t>
            </a:r>
            <a:r>
              <a:rPr lang="sr-Latn-RS" dirty="0" err="1" smtClean="0"/>
              <a:t>Write</a:t>
            </a:r>
            <a:r>
              <a:rPr lang="sr-Latn-RS" dirty="0" smtClean="0"/>
              <a:t> T ( </a:t>
            </a:r>
            <a:r>
              <a:rPr lang="sr-Latn-RS" dirty="0" err="1" smtClean="0"/>
              <a:t>true</a:t>
            </a:r>
            <a:r>
              <a:rPr lang="sr-Latn-RS" dirty="0" smtClean="0"/>
              <a:t> ) </a:t>
            </a:r>
            <a:r>
              <a:rPr lang="sr-Latn-RS" dirty="0" err="1" smtClean="0"/>
              <a:t>or</a:t>
            </a:r>
            <a:r>
              <a:rPr lang="sr-Latn-RS" dirty="0" smtClean="0"/>
              <a:t> F (</a:t>
            </a:r>
            <a:r>
              <a:rPr lang="sr-Latn-RS" dirty="0" err="1" smtClean="0"/>
              <a:t>false</a:t>
            </a:r>
            <a:r>
              <a:rPr lang="sr-Latn-RS" dirty="0" smtClean="0"/>
              <a:t>)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011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3.2 In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country</a:t>
            </a:r>
            <a:r>
              <a:rPr lang="sr-Latn-RS" dirty="0" smtClean="0"/>
              <a:t>, </a:t>
            </a:r>
            <a:r>
              <a:rPr lang="sr-Latn-RS" dirty="0" err="1" smtClean="0"/>
              <a:t>page</a:t>
            </a:r>
            <a:r>
              <a:rPr lang="sr-Latn-RS" dirty="0" smtClean="0"/>
              <a:t> 22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76978"/>
            <a:ext cx="10515600" cy="5400339"/>
          </a:xfrm>
        </p:spPr>
        <p:txBody>
          <a:bodyPr/>
          <a:lstStyle/>
          <a:p>
            <a:r>
              <a:rPr lang="sr-Latn-RS" dirty="0" err="1" smtClean="0"/>
              <a:t>Maggie</a:t>
            </a:r>
            <a:r>
              <a:rPr lang="sr-Latn-RS" dirty="0" smtClean="0"/>
              <a:t> </a:t>
            </a:r>
            <a:r>
              <a:rPr lang="sr-Latn-RS" dirty="0" err="1" smtClean="0"/>
              <a:t>lives</a:t>
            </a:r>
            <a:r>
              <a:rPr lang="sr-Latn-RS" dirty="0" smtClean="0"/>
              <a:t> in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city</a:t>
            </a:r>
            <a:r>
              <a:rPr lang="sr-Latn-RS" dirty="0" smtClean="0"/>
              <a:t> </a:t>
            </a:r>
            <a:r>
              <a:rPr lang="sr-Latn-RS" dirty="0" err="1" smtClean="0"/>
              <a:t>with</a:t>
            </a:r>
            <a:r>
              <a:rPr lang="sr-Latn-RS" dirty="0" smtClean="0"/>
              <a:t> </a:t>
            </a:r>
            <a:r>
              <a:rPr lang="sr-Latn-RS" dirty="0" err="1" smtClean="0"/>
              <a:t>her</a:t>
            </a:r>
            <a:r>
              <a:rPr lang="sr-Latn-RS" dirty="0" smtClean="0"/>
              <a:t> </a:t>
            </a:r>
            <a:r>
              <a:rPr lang="sr-Latn-RS" dirty="0" err="1" smtClean="0"/>
              <a:t>family</a:t>
            </a:r>
            <a:r>
              <a:rPr lang="sr-Latn-RS" dirty="0" smtClean="0"/>
              <a:t>.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family</a:t>
            </a:r>
            <a:r>
              <a:rPr lang="sr-Latn-RS" dirty="0" smtClean="0"/>
              <a:t> </a:t>
            </a:r>
            <a:r>
              <a:rPr lang="sr-Latn-RS" dirty="0" err="1" smtClean="0"/>
              <a:t>also</a:t>
            </a:r>
            <a:r>
              <a:rPr lang="sr-Latn-RS" dirty="0" smtClean="0"/>
              <a:t> </a:t>
            </a:r>
            <a:r>
              <a:rPr lang="sr-Latn-RS" dirty="0" err="1" smtClean="0"/>
              <a:t>has</a:t>
            </a:r>
            <a:r>
              <a:rPr lang="sr-Latn-RS" dirty="0" smtClean="0"/>
              <a:t> a </a:t>
            </a:r>
            <a:r>
              <a:rPr lang="sr-Latn-RS" dirty="0" err="1" smtClean="0"/>
              <a:t>beautiful</a:t>
            </a:r>
            <a:r>
              <a:rPr lang="sr-Latn-RS" dirty="0" smtClean="0"/>
              <a:t> </a:t>
            </a:r>
            <a:r>
              <a:rPr lang="sr-Latn-RS" dirty="0" err="1" smtClean="0"/>
              <a:t>vacation</a:t>
            </a:r>
            <a:r>
              <a:rPr lang="sr-Latn-RS" dirty="0" smtClean="0"/>
              <a:t> </a:t>
            </a:r>
            <a:r>
              <a:rPr lang="sr-Latn-RS" dirty="0" err="1" smtClean="0"/>
              <a:t>home</a:t>
            </a:r>
            <a:r>
              <a:rPr lang="sr-Latn-RS" dirty="0" smtClean="0"/>
              <a:t> in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country</a:t>
            </a:r>
            <a:r>
              <a:rPr lang="sr-Latn-RS" dirty="0" smtClean="0"/>
              <a:t>. </a:t>
            </a:r>
            <a:r>
              <a:rPr lang="sr-Latn-RS" dirty="0" err="1" smtClean="0"/>
              <a:t>Maggie’s</a:t>
            </a:r>
            <a:r>
              <a:rPr lang="sr-Latn-RS" dirty="0" smtClean="0"/>
              <a:t> </a:t>
            </a:r>
            <a:r>
              <a:rPr lang="sr-Latn-RS" dirty="0" err="1" smtClean="0"/>
              <a:t>mother</a:t>
            </a:r>
            <a:r>
              <a:rPr lang="sr-Latn-RS" dirty="0" smtClean="0"/>
              <a:t> </a:t>
            </a:r>
            <a:r>
              <a:rPr lang="sr-Latn-RS" dirty="0" err="1" smtClean="0"/>
              <a:t>loves</a:t>
            </a:r>
            <a:r>
              <a:rPr lang="sr-Latn-RS" dirty="0" smtClean="0"/>
              <a:t> to </a:t>
            </a:r>
            <a:r>
              <a:rPr lang="sr-Latn-RS" dirty="0" err="1" smtClean="0"/>
              <a:t>spend</a:t>
            </a:r>
            <a:r>
              <a:rPr lang="sr-Latn-RS" dirty="0" smtClean="0"/>
              <a:t> time </a:t>
            </a:r>
            <a:r>
              <a:rPr lang="sr-Latn-RS" dirty="0" err="1" smtClean="0"/>
              <a:t>outside</a:t>
            </a:r>
            <a:r>
              <a:rPr lang="sr-Latn-RS" dirty="0" smtClean="0"/>
              <a:t>, in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garden</a:t>
            </a:r>
            <a:r>
              <a:rPr lang="sr-Latn-RS" dirty="0" smtClean="0"/>
              <a:t>. </a:t>
            </a:r>
            <a:r>
              <a:rPr lang="sr-Latn-RS" dirty="0" err="1" smtClean="0"/>
              <a:t>Behind</a:t>
            </a:r>
            <a:r>
              <a:rPr lang="sr-Latn-RS" dirty="0" smtClean="0"/>
              <a:t>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house</a:t>
            </a:r>
            <a:r>
              <a:rPr lang="sr-Latn-RS" dirty="0" smtClean="0"/>
              <a:t>, </a:t>
            </a:r>
            <a:r>
              <a:rPr lang="sr-Latn-RS" dirty="0" err="1" smtClean="0"/>
              <a:t>she</a:t>
            </a:r>
            <a:r>
              <a:rPr lang="sr-Latn-RS" dirty="0" smtClean="0"/>
              <a:t> </a:t>
            </a:r>
            <a:r>
              <a:rPr lang="sr-Latn-RS" dirty="0" err="1" smtClean="0"/>
              <a:t>has</a:t>
            </a:r>
            <a:r>
              <a:rPr lang="sr-Latn-RS" dirty="0" smtClean="0"/>
              <a:t> a </a:t>
            </a:r>
            <a:r>
              <a:rPr lang="sr-Latn-RS" dirty="0" err="1" smtClean="0"/>
              <a:t>beautiful</a:t>
            </a:r>
            <a:r>
              <a:rPr lang="sr-Latn-RS" dirty="0" smtClean="0"/>
              <a:t> </a:t>
            </a:r>
            <a:r>
              <a:rPr lang="sr-Latn-RS" dirty="0" err="1" smtClean="0"/>
              <a:t>flower</a:t>
            </a:r>
            <a:r>
              <a:rPr lang="sr-Latn-RS" dirty="0" smtClean="0"/>
              <a:t> </a:t>
            </a:r>
            <a:r>
              <a:rPr lang="sr-Latn-RS" dirty="0" err="1" smtClean="0"/>
              <a:t>and</a:t>
            </a:r>
            <a:r>
              <a:rPr lang="sr-Latn-RS" dirty="0" smtClean="0"/>
              <a:t> </a:t>
            </a:r>
            <a:r>
              <a:rPr lang="sr-Latn-RS" dirty="0" err="1" smtClean="0"/>
              <a:t>fruit</a:t>
            </a:r>
            <a:r>
              <a:rPr lang="sr-Latn-RS" dirty="0" smtClean="0"/>
              <a:t> </a:t>
            </a:r>
            <a:r>
              <a:rPr lang="sr-Latn-RS" dirty="0" err="1" smtClean="0"/>
              <a:t>garden</a:t>
            </a:r>
            <a:r>
              <a:rPr lang="sr-Latn-RS" dirty="0" smtClean="0"/>
              <a:t>. </a:t>
            </a:r>
            <a:r>
              <a:rPr lang="sr-Latn-RS" dirty="0" err="1" smtClean="0"/>
              <a:t>There</a:t>
            </a:r>
            <a:r>
              <a:rPr lang="sr-Latn-RS" dirty="0" smtClean="0"/>
              <a:t> are </a:t>
            </a:r>
            <a:r>
              <a:rPr lang="sr-Latn-RS" dirty="0" err="1" smtClean="0"/>
              <a:t>many</a:t>
            </a:r>
            <a:r>
              <a:rPr lang="sr-Latn-RS" dirty="0" smtClean="0"/>
              <a:t> </a:t>
            </a:r>
            <a:r>
              <a:rPr lang="sr-Latn-RS" dirty="0" err="1" smtClean="0"/>
              <a:t>beautiful</a:t>
            </a:r>
            <a:r>
              <a:rPr lang="sr-Latn-RS" dirty="0" smtClean="0"/>
              <a:t> </a:t>
            </a:r>
            <a:r>
              <a:rPr lang="sr-Latn-RS" dirty="0" err="1" smtClean="0"/>
              <a:t>flowers</a:t>
            </a:r>
            <a:r>
              <a:rPr lang="sr-Latn-RS" dirty="0" smtClean="0"/>
              <a:t>, </a:t>
            </a:r>
            <a:r>
              <a:rPr lang="sr-Latn-RS" dirty="0" err="1" smtClean="0"/>
              <a:t>small</a:t>
            </a:r>
            <a:r>
              <a:rPr lang="sr-Latn-RS" dirty="0" smtClean="0"/>
              <a:t> </a:t>
            </a:r>
            <a:r>
              <a:rPr lang="sr-Latn-RS" dirty="0" err="1" smtClean="0"/>
              <a:t>fruit</a:t>
            </a:r>
            <a:r>
              <a:rPr lang="sr-Latn-RS" dirty="0" smtClean="0"/>
              <a:t> </a:t>
            </a:r>
            <a:r>
              <a:rPr lang="sr-Latn-RS" dirty="0" err="1" smtClean="0"/>
              <a:t>trees</a:t>
            </a:r>
            <a:r>
              <a:rPr lang="sr-Latn-RS" dirty="0" smtClean="0"/>
              <a:t> </a:t>
            </a:r>
            <a:r>
              <a:rPr lang="sr-Latn-RS" dirty="0" err="1" smtClean="0"/>
              <a:t>and</a:t>
            </a:r>
            <a:r>
              <a:rPr lang="sr-Latn-RS" dirty="0" smtClean="0"/>
              <a:t> </a:t>
            </a:r>
            <a:r>
              <a:rPr lang="sr-Latn-RS" dirty="0" err="1" smtClean="0"/>
              <a:t>plants</a:t>
            </a:r>
            <a:r>
              <a:rPr lang="sr-Latn-RS" dirty="0" smtClean="0"/>
              <a:t> in </a:t>
            </a:r>
            <a:r>
              <a:rPr lang="sr-Latn-RS" dirty="0" err="1" smtClean="0"/>
              <a:t>her</a:t>
            </a:r>
            <a:r>
              <a:rPr lang="sr-Latn-RS" dirty="0" smtClean="0"/>
              <a:t> </a:t>
            </a:r>
            <a:r>
              <a:rPr lang="sr-Latn-RS" dirty="0" err="1" smtClean="0"/>
              <a:t>garden</a:t>
            </a:r>
            <a:r>
              <a:rPr lang="sr-Latn-RS" dirty="0" smtClean="0"/>
              <a:t>. </a:t>
            </a:r>
            <a:r>
              <a:rPr lang="sr-Latn-RS" dirty="0" err="1" smtClean="0"/>
              <a:t>There</a:t>
            </a:r>
            <a:r>
              <a:rPr lang="sr-Latn-RS" dirty="0" smtClean="0"/>
              <a:t> is </a:t>
            </a:r>
            <a:r>
              <a:rPr lang="sr-Latn-RS" dirty="0" err="1" smtClean="0"/>
              <a:t>also</a:t>
            </a:r>
            <a:r>
              <a:rPr lang="sr-Latn-RS" dirty="0" smtClean="0"/>
              <a:t> a nice </a:t>
            </a:r>
            <a:r>
              <a:rPr lang="sr-Latn-RS" dirty="0" err="1" smtClean="0"/>
              <a:t>wooden</a:t>
            </a:r>
            <a:r>
              <a:rPr lang="sr-Latn-RS" dirty="0" smtClean="0"/>
              <a:t> </a:t>
            </a:r>
            <a:r>
              <a:rPr lang="sr-Latn-RS" dirty="0" err="1" smtClean="0"/>
              <a:t>bench</a:t>
            </a:r>
            <a:r>
              <a:rPr lang="sr-Latn-RS" dirty="0" smtClean="0"/>
              <a:t> </a:t>
            </a:r>
            <a:r>
              <a:rPr lang="sr-Latn-RS" dirty="0" err="1" smtClean="0"/>
              <a:t>and</a:t>
            </a:r>
            <a:r>
              <a:rPr lang="sr-Latn-RS" dirty="0" smtClean="0"/>
              <a:t> a </a:t>
            </a:r>
            <a:r>
              <a:rPr lang="sr-Latn-RS" dirty="0" err="1" smtClean="0"/>
              <a:t>small</a:t>
            </a:r>
            <a:r>
              <a:rPr lang="sr-Latn-RS" dirty="0" smtClean="0"/>
              <a:t> table. </a:t>
            </a:r>
            <a:r>
              <a:rPr lang="sr-Latn-RS" dirty="0" err="1" smtClean="0"/>
              <a:t>She</a:t>
            </a:r>
            <a:r>
              <a:rPr lang="sr-Latn-RS" dirty="0" smtClean="0"/>
              <a:t> </a:t>
            </a:r>
            <a:r>
              <a:rPr lang="sr-Latn-RS" dirty="0" err="1" smtClean="0"/>
              <a:t>often</a:t>
            </a:r>
            <a:r>
              <a:rPr lang="sr-Latn-RS" dirty="0" smtClean="0"/>
              <a:t> </a:t>
            </a:r>
            <a:r>
              <a:rPr lang="sr-Latn-RS" dirty="0" err="1" smtClean="0"/>
              <a:t>sits</a:t>
            </a:r>
            <a:r>
              <a:rPr lang="sr-Latn-RS" dirty="0" smtClean="0"/>
              <a:t> on a </a:t>
            </a:r>
            <a:r>
              <a:rPr lang="sr-Latn-RS" dirty="0" err="1" smtClean="0"/>
              <a:t>bench</a:t>
            </a:r>
            <a:r>
              <a:rPr lang="sr-Latn-RS" dirty="0" smtClean="0"/>
              <a:t> to </a:t>
            </a:r>
            <a:r>
              <a:rPr lang="sr-Latn-RS" dirty="0" err="1" smtClean="0"/>
              <a:t>rest</a:t>
            </a:r>
            <a:r>
              <a:rPr lang="sr-Latn-RS" dirty="0" smtClean="0"/>
              <a:t> </a:t>
            </a:r>
            <a:r>
              <a:rPr lang="sr-Latn-RS" dirty="0" err="1" smtClean="0"/>
              <a:t>or</a:t>
            </a:r>
            <a:r>
              <a:rPr lang="sr-Latn-RS" dirty="0" smtClean="0"/>
              <a:t> to </a:t>
            </a:r>
            <a:r>
              <a:rPr lang="sr-Latn-RS" dirty="0" err="1" smtClean="0"/>
              <a:t>drink</a:t>
            </a:r>
            <a:r>
              <a:rPr lang="sr-Latn-RS" dirty="0" smtClean="0"/>
              <a:t> a cup </a:t>
            </a:r>
            <a:r>
              <a:rPr lang="sr-Latn-RS" dirty="0" err="1" smtClean="0"/>
              <a:t>of</a:t>
            </a:r>
            <a:r>
              <a:rPr lang="sr-Latn-RS" dirty="0" smtClean="0"/>
              <a:t> </a:t>
            </a:r>
            <a:r>
              <a:rPr lang="sr-Latn-RS" dirty="0" err="1" smtClean="0"/>
              <a:t>tea</a:t>
            </a:r>
            <a:r>
              <a:rPr lang="sr-Latn-RS" dirty="0" smtClean="0"/>
              <a:t>. </a:t>
            </a:r>
          </a:p>
          <a:p>
            <a:r>
              <a:rPr lang="sr-Latn-RS" dirty="0" smtClean="0"/>
              <a:t>In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garden</a:t>
            </a:r>
            <a:r>
              <a:rPr lang="sr-Latn-RS" dirty="0" smtClean="0"/>
              <a:t>, </a:t>
            </a:r>
            <a:r>
              <a:rPr lang="sr-Latn-RS" dirty="0" err="1" smtClean="0"/>
              <a:t>she</a:t>
            </a:r>
            <a:r>
              <a:rPr lang="sr-Latn-RS" dirty="0" smtClean="0"/>
              <a:t> </a:t>
            </a:r>
            <a:r>
              <a:rPr lang="sr-Latn-RS" dirty="0" err="1"/>
              <a:t>g</a:t>
            </a:r>
            <a:r>
              <a:rPr lang="sr-Latn-RS" dirty="0" err="1" smtClean="0"/>
              <a:t>rows</a:t>
            </a:r>
            <a:r>
              <a:rPr lang="sr-Latn-RS" dirty="0" smtClean="0"/>
              <a:t> </a:t>
            </a:r>
            <a:r>
              <a:rPr lang="sr-Latn-RS" dirty="0" err="1" smtClean="0"/>
              <a:t>roses</a:t>
            </a:r>
            <a:r>
              <a:rPr lang="sr-Latn-RS" dirty="0" smtClean="0"/>
              <a:t> </a:t>
            </a:r>
            <a:r>
              <a:rPr lang="sr-Latn-RS" dirty="0" err="1" smtClean="0"/>
              <a:t>and</a:t>
            </a:r>
            <a:r>
              <a:rPr lang="sr-Latn-RS" dirty="0" smtClean="0"/>
              <a:t> </a:t>
            </a:r>
            <a:r>
              <a:rPr lang="sr-Latn-RS" dirty="0" err="1" smtClean="0"/>
              <a:t>violets</a:t>
            </a:r>
            <a:r>
              <a:rPr lang="sr-Latn-RS" dirty="0" smtClean="0"/>
              <a:t>. </a:t>
            </a:r>
            <a:r>
              <a:rPr lang="sr-Latn-RS" dirty="0" err="1" smtClean="0"/>
              <a:t>She</a:t>
            </a:r>
            <a:r>
              <a:rPr lang="sr-Latn-RS" dirty="0" smtClean="0"/>
              <a:t> </a:t>
            </a:r>
            <a:r>
              <a:rPr lang="sr-Latn-RS" dirty="0" err="1" smtClean="0"/>
              <a:t>uses</a:t>
            </a:r>
            <a:r>
              <a:rPr lang="sr-Latn-RS" dirty="0" smtClean="0"/>
              <a:t> a spade </a:t>
            </a:r>
            <a:r>
              <a:rPr lang="sr-Latn-RS" dirty="0" err="1" smtClean="0"/>
              <a:t>and</a:t>
            </a:r>
            <a:r>
              <a:rPr lang="sr-Latn-RS" dirty="0" smtClean="0"/>
              <a:t> a rake to </a:t>
            </a:r>
            <a:r>
              <a:rPr lang="sr-Latn-RS" dirty="0" err="1" smtClean="0"/>
              <a:t>plant</a:t>
            </a:r>
            <a:r>
              <a:rPr lang="sr-Latn-RS" dirty="0" smtClean="0"/>
              <a:t> </a:t>
            </a:r>
            <a:r>
              <a:rPr lang="sr-Latn-RS" dirty="0" err="1" smtClean="0"/>
              <a:t>them</a:t>
            </a:r>
            <a:r>
              <a:rPr lang="sr-Latn-RS" dirty="0" smtClean="0"/>
              <a:t>. </a:t>
            </a:r>
            <a:r>
              <a:rPr lang="sr-Latn-RS" dirty="0" err="1" smtClean="0"/>
              <a:t>She</a:t>
            </a:r>
            <a:r>
              <a:rPr lang="sr-Latn-RS" dirty="0" smtClean="0"/>
              <a:t> </a:t>
            </a:r>
            <a:r>
              <a:rPr lang="sr-Latn-RS" dirty="0" err="1" smtClean="0"/>
              <a:t>uses</a:t>
            </a:r>
            <a:r>
              <a:rPr lang="sr-Latn-RS" dirty="0" smtClean="0"/>
              <a:t> a </a:t>
            </a:r>
            <a:r>
              <a:rPr lang="sr-Latn-RS" dirty="0" err="1" smtClean="0"/>
              <a:t>watering</a:t>
            </a:r>
            <a:r>
              <a:rPr lang="sr-Latn-RS" dirty="0" smtClean="0"/>
              <a:t> </a:t>
            </a:r>
            <a:r>
              <a:rPr lang="sr-Latn-RS" dirty="0" err="1" smtClean="0"/>
              <a:t>can</a:t>
            </a:r>
            <a:r>
              <a:rPr lang="sr-Latn-RS" dirty="0" smtClean="0"/>
              <a:t> to </a:t>
            </a:r>
            <a:r>
              <a:rPr lang="sr-Latn-RS" dirty="0" err="1" smtClean="0"/>
              <a:t>water</a:t>
            </a:r>
            <a:r>
              <a:rPr lang="sr-Latn-RS" dirty="0" smtClean="0"/>
              <a:t> </a:t>
            </a:r>
            <a:r>
              <a:rPr lang="sr-Latn-RS" dirty="0" err="1" smtClean="0"/>
              <a:t>them</a:t>
            </a:r>
            <a:r>
              <a:rPr lang="sr-Latn-RS" dirty="0" smtClean="0"/>
              <a:t>. </a:t>
            </a:r>
            <a:r>
              <a:rPr lang="sr-Latn-RS" dirty="0" err="1" smtClean="0"/>
              <a:t>She</a:t>
            </a:r>
            <a:r>
              <a:rPr lang="sr-Latn-RS" dirty="0" smtClean="0"/>
              <a:t> </a:t>
            </a:r>
            <a:r>
              <a:rPr lang="sr-Latn-RS" dirty="0" err="1" smtClean="0"/>
              <a:t>loves</a:t>
            </a:r>
            <a:r>
              <a:rPr lang="sr-Latn-RS" dirty="0" smtClean="0"/>
              <a:t> </a:t>
            </a:r>
            <a:r>
              <a:rPr lang="sr-Latn-RS" dirty="0" err="1" smtClean="0"/>
              <a:t>her</a:t>
            </a:r>
            <a:r>
              <a:rPr lang="sr-Latn-RS" dirty="0" smtClean="0"/>
              <a:t> </a:t>
            </a:r>
            <a:r>
              <a:rPr lang="sr-Latn-RS" dirty="0" err="1" smtClean="0"/>
              <a:t>flowers</a:t>
            </a:r>
            <a:r>
              <a:rPr lang="sr-Latn-RS" dirty="0" smtClean="0"/>
              <a:t>. </a:t>
            </a:r>
            <a:r>
              <a:rPr lang="sr-Latn-RS" dirty="0" err="1" smtClean="0"/>
              <a:t>Sometimes</a:t>
            </a:r>
            <a:r>
              <a:rPr lang="sr-Latn-RS" dirty="0" smtClean="0"/>
              <a:t>, </a:t>
            </a:r>
            <a:r>
              <a:rPr lang="sr-Latn-RS" dirty="0" err="1" smtClean="0"/>
              <a:t>she</a:t>
            </a:r>
            <a:r>
              <a:rPr lang="sr-Latn-RS" dirty="0" smtClean="0"/>
              <a:t> </a:t>
            </a:r>
            <a:r>
              <a:rPr lang="sr-Latn-RS" dirty="0" err="1" smtClean="0"/>
              <a:t>cuts</a:t>
            </a:r>
            <a:r>
              <a:rPr lang="sr-Latn-RS" dirty="0" smtClean="0"/>
              <a:t> </a:t>
            </a:r>
            <a:r>
              <a:rPr lang="sr-Latn-RS" dirty="0" err="1" smtClean="0"/>
              <a:t>them</a:t>
            </a:r>
            <a:r>
              <a:rPr lang="sr-Latn-RS" dirty="0" smtClean="0"/>
              <a:t> </a:t>
            </a:r>
            <a:r>
              <a:rPr lang="sr-Latn-RS" dirty="0" err="1" smtClean="0"/>
              <a:t>and</a:t>
            </a:r>
            <a:r>
              <a:rPr lang="sr-Latn-RS" dirty="0" smtClean="0"/>
              <a:t> </a:t>
            </a:r>
            <a:r>
              <a:rPr lang="sr-Latn-RS" dirty="0" err="1" smtClean="0"/>
              <a:t>puts</a:t>
            </a:r>
            <a:r>
              <a:rPr lang="sr-Latn-RS" dirty="0" smtClean="0"/>
              <a:t> </a:t>
            </a:r>
            <a:r>
              <a:rPr lang="sr-Latn-RS" dirty="0" err="1" smtClean="0"/>
              <a:t>them</a:t>
            </a:r>
            <a:r>
              <a:rPr lang="sr-Latn-RS" dirty="0" smtClean="0"/>
              <a:t> in a </a:t>
            </a:r>
            <a:r>
              <a:rPr lang="sr-Latn-RS" dirty="0" err="1" smtClean="0"/>
              <a:t>vase</a:t>
            </a:r>
            <a:r>
              <a:rPr lang="sr-Latn-RS" dirty="0" smtClean="0"/>
              <a:t> in </a:t>
            </a:r>
            <a:r>
              <a:rPr lang="sr-Latn-RS" dirty="0" err="1" smtClean="0"/>
              <a:t>the</a:t>
            </a:r>
            <a:r>
              <a:rPr lang="sr-Latn-RS" dirty="0" smtClean="0"/>
              <a:t> </a:t>
            </a:r>
            <a:r>
              <a:rPr lang="sr-Latn-RS" dirty="0" err="1" smtClean="0"/>
              <a:t>living</a:t>
            </a:r>
            <a:r>
              <a:rPr lang="sr-Latn-RS" dirty="0" smtClean="0"/>
              <a:t> </a:t>
            </a:r>
            <a:r>
              <a:rPr lang="sr-Latn-RS" dirty="0" err="1" smtClean="0"/>
              <a:t>room</a:t>
            </a:r>
            <a:r>
              <a:rPr lang="sr-Latn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320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128" y="769827"/>
            <a:ext cx="1774090" cy="1841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0447" y="448323"/>
            <a:ext cx="2082059" cy="2322995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65" y="3388284"/>
            <a:ext cx="2486841" cy="1851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113" y="3352130"/>
            <a:ext cx="2531059" cy="1887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684" y="677942"/>
            <a:ext cx="2534708" cy="19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473" y="3170871"/>
            <a:ext cx="2145978" cy="2139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386" y="3170871"/>
            <a:ext cx="2521885" cy="1999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545" y="951864"/>
            <a:ext cx="2103302" cy="1438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84" y="564783"/>
            <a:ext cx="2082174" cy="2606088"/>
          </a:xfrm>
          <a:prstGeom prst="rect">
            <a:avLst/>
          </a:prstGeom>
          <a:blipFill>
            <a:blip r:embed="rId6">
              <a:alphaModFix amt="88000"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700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6">
                <a:lumMod val="60000"/>
                <a:lumOff val="40000"/>
              </a:schemeClr>
            </a:gs>
            <a:gs pos="12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746428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564260" y="-177643"/>
            <a:ext cx="128016" cy="6858000"/>
          </a:xfrm>
          <a:prstGeom prst="rect">
            <a:avLst/>
          </a:prstGeom>
          <a:gradFill>
            <a:gsLst>
              <a:gs pos="44000">
                <a:srgbClr val="B0D2C1"/>
              </a:gs>
              <a:gs pos="6508">
                <a:srgbClr val="AAD193"/>
              </a:gs>
              <a:gs pos="200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7643"/>
            <a:ext cx="13818107" cy="1868332"/>
          </a:xfrm>
          <a:gradFill>
            <a:gsLst>
              <a:gs pos="3000">
                <a:schemeClr val="accent6">
                  <a:lumMod val="60000"/>
                  <a:lumOff val="40000"/>
                </a:schemeClr>
              </a:gs>
              <a:gs pos="12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sr-Latn-RS" sz="4000" dirty="0" err="1" smtClean="0"/>
              <a:t>New</a:t>
            </a:r>
            <a:r>
              <a:rPr lang="sr-Latn-RS" sz="4000" dirty="0" smtClean="0"/>
              <a:t> </a:t>
            </a:r>
            <a:r>
              <a:rPr lang="sr-Latn-RS" sz="4000" dirty="0" err="1" smtClean="0"/>
              <a:t>vocabulary</a:t>
            </a:r>
            <a:r>
              <a:rPr lang="sr-Latn-RS" sz="4000" dirty="0" smtClean="0"/>
              <a:t>: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4545"/>
            <a:ext cx="12466320" cy="6111572"/>
          </a:xfrm>
          <a:gradFill>
            <a:gsLst>
              <a:gs pos="44000">
                <a:srgbClr val="B0D2C1"/>
              </a:gs>
              <a:gs pos="6508">
                <a:srgbClr val="AAD193"/>
              </a:gs>
              <a:gs pos="200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sr-Latn-RS" sz="2400" dirty="0"/>
              <a:t>f</a:t>
            </a:r>
            <a:r>
              <a:rPr lang="sr-Latn-RS" sz="2400" dirty="0" smtClean="0"/>
              <a:t>lower - </a:t>
            </a:r>
            <a:r>
              <a:rPr lang="sr-Cyrl-RS" sz="2400" dirty="0" smtClean="0"/>
              <a:t>цвијет</a:t>
            </a:r>
            <a:endParaRPr lang="sr-Latn-RS" sz="2400" dirty="0" smtClean="0"/>
          </a:p>
          <a:p>
            <a:r>
              <a:rPr lang="sr-Latn-RS" sz="2400" dirty="0" smtClean="0"/>
              <a:t>p</a:t>
            </a:r>
            <a:r>
              <a:rPr lang="en-US" sz="2400" dirty="0" err="1" smtClean="0"/>
              <a:t>lant</a:t>
            </a:r>
            <a:r>
              <a:rPr lang="en-US" sz="2400" dirty="0" smtClean="0"/>
              <a:t> – </a:t>
            </a:r>
            <a:r>
              <a:rPr lang="sr-Cyrl-RS" sz="2400" dirty="0" smtClean="0"/>
              <a:t>биљка</a:t>
            </a:r>
            <a:endParaRPr lang="en-US" sz="2400" dirty="0" smtClean="0"/>
          </a:p>
          <a:p>
            <a:r>
              <a:rPr lang="sr-Latn-RS" sz="2400" dirty="0"/>
              <a:t>w</a:t>
            </a:r>
            <a:r>
              <a:rPr lang="en-US" sz="2400" dirty="0" err="1" smtClean="0"/>
              <a:t>ooden</a:t>
            </a:r>
            <a:r>
              <a:rPr lang="en-US" sz="2400" dirty="0" smtClean="0"/>
              <a:t> – </a:t>
            </a:r>
            <a:r>
              <a:rPr lang="sr-Cyrl-RS" sz="2400" dirty="0" smtClean="0"/>
              <a:t>дрвени</a:t>
            </a:r>
            <a:r>
              <a:rPr lang="sr-Latn-RS" sz="2400" dirty="0" smtClean="0"/>
              <a:t> </a:t>
            </a:r>
            <a:endParaRPr lang="en-US" sz="2400" dirty="0" smtClean="0"/>
          </a:p>
          <a:p>
            <a:r>
              <a:rPr lang="sr-Latn-RS" sz="2400" dirty="0"/>
              <a:t>b</a:t>
            </a:r>
            <a:r>
              <a:rPr lang="en-US" sz="2400" dirty="0" err="1" smtClean="0"/>
              <a:t>ench</a:t>
            </a:r>
            <a:r>
              <a:rPr lang="en-US" sz="2400" dirty="0" smtClean="0"/>
              <a:t> –</a:t>
            </a:r>
            <a:r>
              <a:rPr lang="sr-Latn-RS" sz="2400" dirty="0" smtClean="0"/>
              <a:t> </a:t>
            </a:r>
            <a:r>
              <a:rPr lang="sr-Cyrl-RS" sz="2400" dirty="0" smtClean="0"/>
              <a:t>клупа</a:t>
            </a:r>
            <a:endParaRPr lang="en-US" sz="2400" dirty="0" smtClean="0"/>
          </a:p>
          <a:p>
            <a:r>
              <a:rPr lang="sr-Latn-RS" sz="2400" dirty="0" smtClean="0"/>
              <a:t>r</a:t>
            </a:r>
            <a:r>
              <a:rPr lang="en-US" sz="2400" dirty="0" err="1" smtClean="0"/>
              <a:t>est</a:t>
            </a:r>
            <a:r>
              <a:rPr lang="sr-Latn-RS" sz="2400" dirty="0" smtClean="0"/>
              <a:t> – </a:t>
            </a:r>
            <a:r>
              <a:rPr lang="sr-Cyrl-RS" sz="2400" dirty="0" smtClean="0"/>
              <a:t>одморити се</a:t>
            </a:r>
            <a:endParaRPr lang="en-US" sz="2400" dirty="0" smtClean="0"/>
          </a:p>
          <a:p>
            <a:r>
              <a:rPr lang="sr-Latn-RS" sz="2400" dirty="0"/>
              <a:t>t</a:t>
            </a:r>
            <a:r>
              <a:rPr lang="en-US" sz="2400" dirty="0" err="1" smtClean="0"/>
              <a:t>ea</a:t>
            </a:r>
            <a:r>
              <a:rPr lang="en-US" sz="2400" dirty="0" smtClean="0"/>
              <a:t>-</a:t>
            </a:r>
            <a:r>
              <a:rPr lang="sr-Latn-RS" sz="2400" dirty="0" smtClean="0"/>
              <a:t> </a:t>
            </a:r>
            <a:r>
              <a:rPr lang="sr-Cyrl-RS" sz="2400" dirty="0" smtClean="0"/>
              <a:t>чај</a:t>
            </a:r>
            <a:endParaRPr lang="en-US" sz="2400" dirty="0" smtClean="0"/>
          </a:p>
          <a:p>
            <a:r>
              <a:rPr lang="sr-Latn-RS" sz="2400" dirty="0"/>
              <a:t>r</a:t>
            </a:r>
            <a:r>
              <a:rPr lang="en-US" sz="2400" dirty="0" err="1" smtClean="0"/>
              <a:t>ose</a:t>
            </a:r>
            <a:r>
              <a:rPr lang="en-US" sz="2400" dirty="0" smtClean="0"/>
              <a:t> – </a:t>
            </a:r>
            <a:r>
              <a:rPr lang="sr-Latn-RS" sz="2400" dirty="0" smtClean="0"/>
              <a:t> </a:t>
            </a:r>
            <a:r>
              <a:rPr lang="sr-Cyrl-RS" sz="2400" dirty="0" smtClean="0"/>
              <a:t>ружа</a:t>
            </a:r>
            <a:endParaRPr lang="en-US" sz="2400" dirty="0" smtClean="0"/>
          </a:p>
          <a:p>
            <a:r>
              <a:rPr lang="sr-Latn-RS" sz="2400" dirty="0"/>
              <a:t>v</a:t>
            </a:r>
            <a:r>
              <a:rPr lang="en-US" sz="2400" dirty="0" err="1" smtClean="0"/>
              <a:t>iolet</a:t>
            </a:r>
            <a:r>
              <a:rPr lang="sr-Latn-RS" sz="2400" dirty="0" smtClean="0"/>
              <a:t> - </a:t>
            </a:r>
            <a:r>
              <a:rPr lang="sr-Cyrl-RS" sz="2400" dirty="0" smtClean="0"/>
              <a:t>љубичица</a:t>
            </a:r>
            <a:endParaRPr lang="en-US" sz="2400" dirty="0" smtClean="0"/>
          </a:p>
          <a:p>
            <a:r>
              <a:rPr lang="sr-Latn-RS" sz="2400" dirty="0"/>
              <a:t>s</a:t>
            </a:r>
            <a:r>
              <a:rPr lang="en-US" sz="2400" dirty="0" err="1" smtClean="0"/>
              <a:t>pade</a:t>
            </a:r>
            <a:r>
              <a:rPr lang="en-US" sz="2400" dirty="0" smtClean="0"/>
              <a:t> -</a:t>
            </a:r>
            <a:r>
              <a:rPr lang="sr-Latn-RS" sz="2400" dirty="0" smtClean="0"/>
              <a:t> </a:t>
            </a:r>
            <a:r>
              <a:rPr lang="sr-Cyrl-RS" sz="2400" dirty="0" smtClean="0"/>
              <a:t>ашов</a:t>
            </a:r>
            <a:endParaRPr lang="en-US" sz="2400" dirty="0" smtClean="0"/>
          </a:p>
          <a:p>
            <a:r>
              <a:rPr lang="en-US" sz="2400" dirty="0" smtClean="0"/>
              <a:t>rake – </a:t>
            </a:r>
            <a:r>
              <a:rPr lang="sr-Cyrl-RS" sz="2400" dirty="0" smtClean="0"/>
              <a:t>грабље</a:t>
            </a:r>
            <a:endParaRPr lang="en-US" sz="2400" dirty="0" smtClean="0"/>
          </a:p>
          <a:p>
            <a:r>
              <a:rPr lang="en-US" sz="2400" dirty="0" smtClean="0"/>
              <a:t>watering can</a:t>
            </a:r>
            <a:r>
              <a:rPr lang="sr-Latn-RS" sz="2400" dirty="0" smtClean="0"/>
              <a:t> – </a:t>
            </a:r>
            <a:r>
              <a:rPr lang="sr-Cyrl-RS" sz="2400" dirty="0" smtClean="0"/>
              <a:t>канта за залијевање</a:t>
            </a:r>
            <a:endParaRPr lang="en-US" sz="2400" dirty="0" smtClean="0"/>
          </a:p>
          <a:p>
            <a:r>
              <a:rPr lang="sr-Latn-RS" sz="2400" dirty="0"/>
              <a:t>v</a:t>
            </a:r>
            <a:r>
              <a:rPr lang="en-US" sz="2400" dirty="0" err="1" smtClean="0"/>
              <a:t>ase</a:t>
            </a:r>
            <a:r>
              <a:rPr lang="sr-Latn-RS" sz="2400" dirty="0" smtClean="0"/>
              <a:t> – </a:t>
            </a:r>
            <a:r>
              <a:rPr lang="sr-Cyrl-RS" sz="2400" dirty="0" smtClean="0"/>
              <a:t>ваза</a:t>
            </a:r>
            <a:endParaRPr lang="sr-Latn-RS" sz="2400" dirty="0" smtClean="0"/>
          </a:p>
          <a:p>
            <a:r>
              <a:rPr lang="sr-Latn-RS" sz="2400" dirty="0"/>
              <a:t>f</a:t>
            </a:r>
            <a:r>
              <a:rPr lang="en-US" sz="2400" dirty="0" err="1" smtClean="0"/>
              <a:t>ertilizer</a:t>
            </a:r>
            <a:r>
              <a:rPr lang="sr-Latn-RS" sz="2400" dirty="0" smtClean="0"/>
              <a:t> - </a:t>
            </a:r>
            <a:r>
              <a:rPr lang="sr-Cyrl-RS" sz="2400" dirty="0" smtClean="0"/>
              <a:t>ђубриво</a:t>
            </a:r>
            <a:endParaRPr lang="en-US" sz="2400" dirty="0" smtClean="0"/>
          </a:p>
          <a:p>
            <a:endParaRPr lang="en-US" sz="2400" dirty="0" smtClean="0"/>
          </a:p>
          <a:p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7663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570" y="1083439"/>
            <a:ext cx="89665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Answer the questions</a:t>
            </a:r>
            <a:r>
              <a:rPr lang="sr-Latn-R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•	Where does Maggie live? </a:t>
            </a:r>
            <a:endParaRPr lang="sr-Latn-RS" sz="2800" dirty="0" smtClean="0"/>
          </a:p>
          <a:p>
            <a:r>
              <a:rPr lang="en-US" sz="2800" dirty="0" smtClean="0"/>
              <a:t>•	Why does Maggie sometimes go to the country? </a:t>
            </a:r>
            <a:endParaRPr lang="sr-Latn-RS" sz="2800" dirty="0" smtClean="0"/>
          </a:p>
          <a:p>
            <a:r>
              <a:rPr lang="en-US" sz="2800" dirty="0" smtClean="0"/>
              <a:t>•	Who loves gardening</a:t>
            </a:r>
            <a:r>
              <a:rPr lang="sr-Latn-RS" sz="2800" dirty="0" smtClean="0"/>
              <a:t>?</a:t>
            </a:r>
            <a:endParaRPr lang="en-US" sz="2800" dirty="0" smtClean="0"/>
          </a:p>
          <a:p>
            <a:r>
              <a:rPr lang="en-US" sz="2800" dirty="0" smtClean="0"/>
              <a:t>•	What does she grow in the garden?  </a:t>
            </a:r>
          </a:p>
          <a:p>
            <a:r>
              <a:rPr lang="en-US" sz="2800" dirty="0" smtClean="0"/>
              <a:t>•	What kind of tools does she use in the garden?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0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5803" y="1594472"/>
            <a:ext cx="97263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err="1" smtClean="0"/>
              <a:t>Answers</a:t>
            </a:r>
            <a:r>
              <a:rPr lang="sr-Latn-RS" sz="2800" dirty="0" smtClean="0"/>
              <a:t>:</a:t>
            </a:r>
          </a:p>
          <a:p>
            <a:endParaRPr lang="sr-Latn-RS" sz="2800" dirty="0"/>
          </a:p>
          <a:p>
            <a:r>
              <a:rPr lang="en-US" sz="2800" dirty="0" smtClean="0"/>
              <a:t>•  She lives in the city.</a:t>
            </a:r>
            <a:br>
              <a:rPr lang="en-US" sz="2800" dirty="0" smtClean="0"/>
            </a:br>
            <a:r>
              <a:rPr lang="en-US" sz="2800" dirty="0" smtClean="0"/>
              <a:t>• She goes to the country because her family has a beautiful </a:t>
            </a:r>
            <a:r>
              <a:rPr lang="sr-Latn-RS" sz="2800" dirty="0" smtClean="0"/>
              <a:t>    </a:t>
            </a:r>
            <a:r>
              <a:rPr lang="en-US" sz="2800" dirty="0" smtClean="0"/>
              <a:t>vacation home there.</a:t>
            </a:r>
            <a:br>
              <a:rPr lang="en-US" sz="2800" dirty="0" smtClean="0"/>
            </a:br>
            <a:r>
              <a:rPr lang="en-US" sz="2800" dirty="0" smtClean="0"/>
              <a:t>• Maggie’s mother loves gardening.</a:t>
            </a:r>
            <a:br>
              <a:rPr lang="en-US" sz="2800" dirty="0" smtClean="0"/>
            </a:br>
            <a:r>
              <a:rPr lang="en-US" sz="2800" dirty="0" smtClean="0"/>
              <a:t>• She grows plants, flowers and small fruit trees.</a:t>
            </a:r>
            <a:br>
              <a:rPr lang="en-US" sz="2800" dirty="0" smtClean="0"/>
            </a:br>
            <a:r>
              <a:rPr lang="en-US" sz="2800" dirty="0" smtClean="0"/>
              <a:t>•</a:t>
            </a:r>
            <a:r>
              <a:rPr lang="sr-Latn-RS" sz="2800" dirty="0" smtClean="0"/>
              <a:t> </a:t>
            </a:r>
            <a:r>
              <a:rPr lang="en-US" sz="2800" dirty="0" smtClean="0"/>
              <a:t>She uses a spade, a rake and a watering can.</a:t>
            </a:r>
            <a:br>
              <a:rPr lang="en-US" sz="2800" dirty="0" smtClean="0"/>
            </a:b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126192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7" y="117693"/>
            <a:ext cx="11000508" cy="674030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sr-Latn-RS" sz="2400" dirty="0" smtClean="0"/>
              <a:t>                       </a:t>
            </a:r>
          </a:p>
          <a:p>
            <a:endParaRPr lang="sr-Latn-RS" sz="2400" dirty="0"/>
          </a:p>
          <a:p>
            <a:endParaRPr lang="sr-Latn-RS" sz="2400" dirty="0" smtClean="0"/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                                     </a:t>
            </a:r>
            <a:r>
              <a:rPr lang="en-US" sz="2400" dirty="0" smtClean="0"/>
              <a:t>Activity Book, page 24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Write the correct words to complete the sentences:</a:t>
            </a:r>
            <a:endParaRPr lang="sr-Latn-RS" sz="2400" dirty="0" smtClean="0"/>
          </a:p>
          <a:p>
            <a:endParaRPr lang="sr-Latn-R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r>
              <a:rPr lang="sr-Latn-RS" sz="2400" dirty="0" smtClean="0"/>
              <a:t> </a:t>
            </a:r>
            <a:r>
              <a:rPr lang="en-US" sz="2400" dirty="0" smtClean="0"/>
              <a:t>1 Maggie’s mom likes to spend time  __________ , in her garden. ( TOSUDEI )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sr-Latn-RS" sz="2400" dirty="0" smtClean="0"/>
              <a:t> </a:t>
            </a:r>
            <a:r>
              <a:rPr lang="en-US" sz="2400" dirty="0" smtClean="0"/>
              <a:t>2 She likes to spend a lot of time with her _________ flowers. ( LUFITEBAU )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sr-Latn-RS" sz="2400" dirty="0" smtClean="0"/>
              <a:t> </a:t>
            </a:r>
            <a:r>
              <a:rPr lang="en-US" sz="2400" dirty="0" smtClean="0"/>
              <a:t>3 She often sits on her nice _________ when she wants to drink a cup of tea. ( CHENB )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sr-Latn-RS" sz="2400" dirty="0" smtClean="0"/>
              <a:t> </a:t>
            </a:r>
            <a:r>
              <a:rPr lang="en-US" sz="2400" dirty="0" smtClean="0"/>
              <a:t>4 For her flowers she needs a spade, a rake and a ________ can. ( RINGTEW )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sr-Latn-RS" sz="2400" dirty="0" smtClean="0"/>
              <a:t> </a:t>
            </a:r>
            <a:r>
              <a:rPr lang="en-US" sz="2400" dirty="0" smtClean="0"/>
              <a:t>5 She sometimes puts flowers in the _______ room in their vacation home. ( GVINLI ) </a:t>
            </a:r>
          </a:p>
          <a:p>
            <a:r>
              <a:rPr lang="sr-Latn-R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6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161" y="1359933"/>
            <a:ext cx="9771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 Maggie’s mom likes to spend time  </a:t>
            </a:r>
            <a:r>
              <a:rPr lang="sr-Latn-RS" sz="2400" dirty="0" err="1" smtClean="0">
                <a:solidFill>
                  <a:srgbClr val="FF0000"/>
                </a:solidFill>
              </a:rPr>
              <a:t>outside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, in her garden. </a:t>
            </a:r>
          </a:p>
          <a:p>
            <a:endParaRPr lang="en-US" sz="2400" dirty="0" smtClean="0"/>
          </a:p>
          <a:p>
            <a:r>
              <a:rPr lang="en-US" sz="2400" dirty="0" smtClean="0"/>
              <a:t>2 She likes to spend a lot of time with her </a:t>
            </a:r>
            <a:r>
              <a:rPr lang="sr-Latn-RS" sz="2400" dirty="0" err="1" smtClean="0">
                <a:solidFill>
                  <a:srgbClr val="FF0000"/>
                </a:solidFill>
              </a:rPr>
              <a:t>beautiful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flowers. 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 She often sits on her nice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sr-Latn-RS" sz="2400" dirty="0" err="1" smtClean="0">
                <a:solidFill>
                  <a:srgbClr val="FF0000"/>
                </a:solidFill>
              </a:rPr>
              <a:t>bench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when she wants to drink a cup of tea. 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4 For her flowers she needs a spade, a rake and a</a:t>
            </a:r>
            <a:r>
              <a:rPr lang="sr-Latn-RS" sz="2400" dirty="0" smtClean="0"/>
              <a:t> </a:t>
            </a:r>
            <a:r>
              <a:rPr lang="sr-Latn-RS" sz="2400" dirty="0" err="1" smtClean="0">
                <a:solidFill>
                  <a:srgbClr val="FF0000"/>
                </a:solidFill>
              </a:rPr>
              <a:t>watering</a:t>
            </a:r>
            <a:r>
              <a:rPr lang="sr-Latn-RS" sz="2400" dirty="0" smtClean="0"/>
              <a:t> </a:t>
            </a:r>
            <a:r>
              <a:rPr lang="en-US" sz="2400" dirty="0" smtClean="0"/>
              <a:t> can. 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5 She sometimes puts flowers in the </a:t>
            </a:r>
            <a:r>
              <a:rPr lang="sr-Latn-RS" sz="2400" dirty="0" err="1" smtClean="0">
                <a:solidFill>
                  <a:srgbClr val="FF0000"/>
                </a:solidFill>
              </a:rPr>
              <a:t>living</a:t>
            </a:r>
            <a:r>
              <a:rPr lang="sr-Latn-RS" sz="2400" dirty="0" smtClean="0"/>
              <a:t> </a:t>
            </a:r>
            <a:r>
              <a:rPr lang="en-US" sz="2400" dirty="0" smtClean="0"/>
              <a:t> room in their vacation home. 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0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409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                            In the country </vt:lpstr>
      <vt:lpstr>3.2 In the country, page 22</vt:lpstr>
      <vt:lpstr>PowerPoint Presentation</vt:lpstr>
      <vt:lpstr>PowerPoint Presentation</vt:lpstr>
      <vt:lpstr>New vocabulary: </vt:lpstr>
      <vt:lpstr>PowerPoint Presentation</vt:lpstr>
      <vt:lpstr>PowerPoint Presentation</vt:lpstr>
      <vt:lpstr>PowerPoint Presentation</vt:lpstr>
      <vt:lpstr>PowerPoint Presentation</vt:lpstr>
      <vt:lpstr>    Homework:   Workbook, page 24    Exercise 2   Read text 3.2 again. Write T ( true ) or F (false)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In the country</dc:title>
  <dc:creator>PC</dc:creator>
  <cp:lastModifiedBy>Gosa</cp:lastModifiedBy>
  <cp:revision>20</cp:revision>
  <dcterms:created xsi:type="dcterms:W3CDTF">2020-11-11T21:31:53Z</dcterms:created>
  <dcterms:modified xsi:type="dcterms:W3CDTF">2020-11-16T16:48:59Z</dcterms:modified>
</cp:coreProperties>
</file>