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B05"/>
    <a:srgbClr val="1008B8"/>
    <a:srgbClr val="5F5F5F"/>
    <a:srgbClr val="66FF66"/>
    <a:srgbClr val="FCF600"/>
    <a:srgbClr val="FF3333"/>
    <a:srgbClr val="FF5050"/>
    <a:srgbClr val="FF3737"/>
    <a:srgbClr val="FF3300"/>
    <a:srgbClr val="BC3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1CF7-EB56-4BBD-95F0-C3DBE21A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D39911-1421-46AB-9AFF-CB9142E29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C1D56-921C-435B-89B9-F0AB37967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1985-FBF7-4E21-96F1-CBBE0D7E441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96044-EF80-4089-8052-492873757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A40C-191C-4838-862B-BFBF29AC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F868-21AB-4C27-921D-B4440C69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2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DA6FE-9CED-4A1A-ADD4-1079884D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25839-986F-4327-8097-3A133E77F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56BBD-7DDB-4F61-B9A0-E710C0E6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1985-FBF7-4E21-96F1-CBBE0D7E441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54173-6ACA-4B90-B616-DB7C2CB0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6E3C8-E6D0-4E99-9CC6-3AC5EC130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F868-21AB-4C27-921D-B4440C69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0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25D3F7-413A-4503-B901-A26F8ABE1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6FD11-A7D5-45F5-834C-225483720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4063A-39D0-46EB-954C-ADF4CE00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1985-FBF7-4E21-96F1-CBBE0D7E441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9B366-3200-46E1-9A3B-FCD760A94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8F1B8-DAE7-4BAB-BE92-477A27EA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F868-21AB-4C27-921D-B4440C69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9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DC3E-A688-4D2B-BACF-E4A22401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EA7CA-FA9A-4B6F-96FE-2B5445F43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3C917-AD3D-49E8-A12C-4DC55F94C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1985-FBF7-4E21-96F1-CBBE0D7E441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85048-F658-4840-B86C-EFA8D843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E0850-6590-41F6-8554-DED77CAF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F868-21AB-4C27-921D-B4440C69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056D5-BA55-45D7-9F51-5C38CE373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40472-AA5E-475A-8486-8CE99B720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92F31-D6F5-428F-B7E1-ACB2957B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1985-FBF7-4E21-96F1-CBBE0D7E441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B4D34-7F00-46B0-A531-A537C076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D229C-E6B0-4637-A98C-46D5A2BD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F868-21AB-4C27-921D-B4440C69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3534-4B51-43D7-AAC7-EF3B3B32D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2EDF-207B-47EA-B1AF-A86A20959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0BE3F-F850-46B9-8D45-B7BEBCBB8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1D8AE-1521-4550-8E0E-0F3F2F5F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1985-FBF7-4E21-96F1-CBBE0D7E441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A36F4-2438-430A-B975-2D60D890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4FECC-3B30-4562-8FC8-3F4A2DF9A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F868-21AB-4C27-921D-B4440C69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7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8EC6-9ADD-4AC9-8E61-EBB5F7FA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35D97-CB7D-42FB-8BDB-99E0D551A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F5F34-4B2F-4A4E-8E93-6705F4821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C3F60-300D-4F54-8FD3-B79A3A0E2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BB07D8-1467-439A-B501-31E1A3E1F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BCEE16-A49D-44C0-8E9E-74E5CFE4D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1985-FBF7-4E21-96F1-CBBE0D7E441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2E3F6-72A5-4E21-B7C5-700AD46D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BC8D9E-0211-421D-A321-7B3911A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F868-21AB-4C27-921D-B4440C69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7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DA8D8-2A62-4CEB-BAE7-513886C2E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65A3B6-B9F3-4E13-A422-39197115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1985-FBF7-4E21-96F1-CBBE0D7E441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B9A80-F4CD-4D2B-A345-B73B27962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E25FF-16FA-45B7-92C3-2340A04CD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F868-21AB-4C27-921D-B4440C69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6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C90E5B-A374-4502-AB97-1E02055F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1985-FBF7-4E21-96F1-CBBE0D7E441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5EE13C-26A5-4C14-A2D7-C53BF6E9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D7DB3-897B-43B8-A1AA-96EA969A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F868-21AB-4C27-921D-B4440C69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0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48D83-6BE4-48EF-B6B7-2F671B4F0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B376-4E71-4DE3-8411-488171BAF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CD57-C404-45C8-AEAB-4DC6CA1C5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FC655-0606-468B-AB0C-20B278A3A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1985-FBF7-4E21-96F1-CBBE0D7E441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783C7-DBEE-4332-B579-203CD8C3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C389A-8532-499A-9FE8-BE4A5E957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F868-21AB-4C27-921D-B4440C69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1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14D6E-6909-45D6-84B3-981853794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6E3F2-D824-46AA-8928-5DC7D0EEF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AB290-7AD8-4480-8290-8247172BB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59859-1185-4284-9379-553D1DF7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1985-FBF7-4E21-96F1-CBBE0D7E441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EC4BF-AF2C-460B-936A-60431FBB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03B9F-F9B7-4544-9EA7-9F1D9AF5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F868-21AB-4C27-921D-B4440C69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68C333-08EF-4D6E-9FF8-B0F005520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01FA2-951B-4AAA-984A-2F8F77279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B6F80-F91B-4F2F-8F2B-2B06E6AC6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A1985-FBF7-4E21-96F1-CBBE0D7E441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3B45-376E-4E4D-BA75-BB396869F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692D6-8D62-46D0-B718-9B0D9AF38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FF868-21AB-4C27-921D-B4440C69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rder.uprintinvitations.com/Invitations-Boys/Age-4-with-CLIPART-Birthday-Invitations-ALL-COLORS.htm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hyperlink" Target="http://order.uprintinvitations.com/Invitations-Girls/Owl-Birthday-Invitation-ALL-COLORS-choose-your-owls.htm" TargetMode="External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pixabay.com/en/settee-sofa-couch-furniture-147701/" TargetMode="External"/><Relationship Id="rId12" Type="http://schemas.openxmlformats.org/officeDocument/2006/relationships/image" Target="../media/image4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11" Type="http://schemas.openxmlformats.org/officeDocument/2006/relationships/hyperlink" Target="https://pixabay.com/en/flower-flowerpot-gardening-green-159750/" TargetMode="External"/><Relationship Id="rId5" Type="http://schemas.openxmlformats.org/officeDocument/2006/relationships/image" Target="../media/image38.jpeg"/><Relationship Id="rId10" Type="http://schemas.openxmlformats.org/officeDocument/2006/relationships/image" Target="../media/image42.png"/><Relationship Id="rId4" Type="http://schemas.openxmlformats.org/officeDocument/2006/relationships/image" Target="../media/image37.jpe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6B948576-1187-4A98-B50C-CFC2BF70B59C}"/>
              </a:ext>
            </a:extLst>
          </p:cNvPr>
          <p:cNvSpPr/>
          <p:nvPr/>
        </p:nvSpPr>
        <p:spPr>
          <a:xfrm>
            <a:off x="7049128" y="1479194"/>
            <a:ext cx="3533886" cy="4923914"/>
          </a:xfrm>
          <a:prstGeom prst="ellipse">
            <a:avLst/>
          </a:prstGeom>
          <a:solidFill>
            <a:schemeClr val="bg1"/>
          </a:solidFill>
          <a:ln w="76200">
            <a:solidFill>
              <a:srgbClr val="10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4DDD9184-B61F-4718-B69E-8FC73B433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25" y="1479195"/>
            <a:ext cx="1051977" cy="2226409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A4827A94-88C8-4A69-BE5D-1D976829D2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584" y="3762413"/>
            <a:ext cx="1291476" cy="1808065"/>
          </a:xfrm>
          <a:prstGeom prst="rect">
            <a:avLst/>
          </a:prstGeom>
        </p:spPr>
      </p:pic>
      <p:pic>
        <p:nvPicPr>
          <p:cNvPr id="33" name="Slika 32">
            <a:extLst>
              <a:ext uri="{FF2B5EF4-FFF2-40B4-BE49-F238E27FC236}">
                <a16:creationId xmlns:a16="http://schemas.microsoft.com/office/drawing/2014/main" id="{0B346026-E28E-4CC3-B1CC-FD82416D547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29" y="1751416"/>
            <a:ext cx="2079084" cy="2218482"/>
          </a:xfrm>
          <a:prstGeom prst="rect">
            <a:avLst/>
          </a:prstGeom>
        </p:spPr>
      </p:pic>
      <p:pic>
        <p:nvPicPr>
          <p:cNvPr id="35" name="Slika 34">
            <a:extLst>
              <a:ext uri="{FF2B5EF4-FFF2-40B4-BE49-F238E27FC236}">
                <a16:creationId xmlns:a16="http://schemas.microsoft.com/office/drawing/2014/main" id="{ED2AA276-8406-455F-88DB-00493E5E49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18" y="2863828"/>
            <a:ext cx="1902413" cy="1683551"/>
          </a:xfrm>
          <a:prstGeom prst="rect">
            <a:avLst/>
          </a:prstGeom>
        </p:spPr>
      </p:pic>
      <p:pic>
        <p:nvPicPr>
          <p:cNvPr id="37" name="Slika 36">
            <a:extLst>
              <a:ext uri="{FF2B5EF4-FFF2-40B4-BE49-F238E27FC236}">
                <a16:creationId xmlns:a16="http://schemas.microsoft.com/office/drawing/2014/main" id="{0E0396DB-5874-4190-9123-78D022DC524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37" y="4112702"/>
            <a:ext cx="1026847" cy="175365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3A65922-AF97-4FBF-B38E-5D9DDD3D8A9F}"/>
              </a:ext>
            </a:extLst>
          </p:cNvPr>
          <p:cNvSpPr/>
          <p:nvPr/>
        </p:nvSpPr>
        <p:spPr>
          <a:xfrm>
            <a:off x="2858341" y="1495680"/>
            <a:ext cx="3533886" cy="4923914"/>
          </a:xfrm>
          <a:prstGeom prst="ellipse">
            <a:avLst/>
          </a:prstGeom>
          <a:solidFill>
            <a:schemeClr val="bg1"/>
          </a:solidFill>
          <a:ln w="76200">
            <a:solidFill>
              <a:srgbClr val="10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61C41A60-8B59-4C40-BE4B-FB90A9B71D8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418" y="3692026"/>
            <a:ext cx="1208022" cy="12116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6E8F9824-D94F-42C3-9C1F-04622812A2C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97" y="2245905"/>
            <a:ext cx="1272926" cy="12767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B0A2F56E-2466-4ABB-8D84-2BF0B14908A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685" y="4923634"/>
            <a:ext cx="983015" cy="9830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C74F3F64-91FD-4092-9456-EBF42227E9A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44" y="3739168"/>
            <a:ext cx="983015" cy="9830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3370FA75-9A7E-4881-909E-B641749A94D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63" y="2500033"/>
            <a:ext cx="983016" cy="9830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71A1B7-5766-4D9A-9A07-54D805B04E5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2" y="1975711"/>
            <a:ext cx="2061178" cy="4509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A3526F-311C-48B8-84B9-B4147BDD9445}"/>
              </a:ext>
            </a:extLst>
          </p:cNvPr>
          <p:cNvSpPr txBox="1"/>
          <p:nvPr/>
        </p:nvSpPr>
        <p:spPr>
          <a:xfrm>
            <a:off x="4262517" y="270473"/>
            <a:ext cx="37032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6600" b="1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СКУПОВИ</a:t>
            </a:r>
            <a:endParaRPr lang="en-US" sz="6600" b="1" dirty="0">
              <a:solidFill>
                <a:srgbClr val="10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1A52D3E4-BAA4-4198-A25F-88EB1849C765}"/>
              </a:ext>
            </a:extLst>
          </p:cNvPr>
          <p:cNvSpPr/>
          <p:nvPr/>
        </p:nvSpPr>
        <p:spPr>
          <a:xfrm>
            <a:off x="8042736" y="1434905"/>
            <a:ext cx="3409035" cy="4722781"/>
          </a:xfrm>
          <a:prstGeom prst="ellipse">
            <a:avLst/>
          </a:prstGeom>
          <a:solidFill>
            <a:schemeClr val="bg1"/>
          </a:solidFill>
          <a:ln w="76200">
            <a:solidFill>
              <a:srgbClr val="10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B07B75E-6CFD-425C-98F1-88C86EE20ADA}"/>
              </a:ext>
            </a:extLst>
          </p:cNvPr>
          <p:cNvSpPr/>
          <p:nvPr/>
        </p:nvSpPr>
        <p:spPr>
          <a:xfrm>
            <a:off x="408222" y="1434905"/>
            <a:ext cx="3409036" cy="4807183"/>
          </a:xfrm>
          <a:prstGeom prst="ellipse">
            <a:avLst/>
          </a:prstGeom>
          <a:solidFill>
            <a:schemeClr val="bg1"/>
          </a:solidFill>
          <a:ln w="76200">
            <a:solidFill>
              <a:srgbClr val="10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pic>
        <p:nvPicPr>
          <p:cNvPr id="9" name="Slika 9">
            <a:extLst>
              <a:ext uri="{FF2B5EF4-FFF2-40B4-BE49-F238E27FC236}">
                <a16:creationId xmlns:a16="http://schemas.microsoft.com/office/drawing/2014/main" id="{9019654C-8F1E-4035-9293-D1E404A515F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52" y="1788648"/>
            <a:ext cx="718376" cy="15203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Slika 11">
            <a:extLst>
              <a:ext uri="{FF2B5EF4-FFF2-40B4-BE49-F238E27FC236}">
                <a16:creationId xmlns:a16="http://schemas.microsoft.com/office/drawing/2014/main" id="{FC2AA645-970D-49BF-999A-0C20A680B2F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88" y="3416887"/>
            <a:ext cx="850904" cy="11912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Slika 13">
            <a:extLst>
              <a:ext uri="{FF2B5EF4-FFF2-40B4-BE49-F238E27FC236}">
                <a16:creationId xmlns:a16="http://schemas.microsoft.com/office/drawing/2014/main" id="{42C129F3-1F6B-4BAA-AF29-B95ACDF4B3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84" y="4796438"/>
            <a:ext cx="697544" cy="11912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E1D806-8401-42A7-8349-0E00F243BAD0}"/>
              </a:ext>
            </a:extLst>
          </p:cNvPr>
          <p:cNvSpPr/>
          <p:nvPr/>
        </p:nvSpPr>
        <p:spPr>
          <a:xfrm>
            <a:off x="4225479" y="1434905"/>
            <a:ext cx="3409036" cy="4722781"/>
          </a:xfrm>
          <a:prstGeom prst="ellipse">
            <a:avLst/>
          </a:prstGeom>
          <a:solidFill>
            <a:schemeClr val="bg1"/>
          </a:solidFill>
          <a:ln w="76200">
            <a:solidFill>
              <a:srgbClr val="10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dirty="0"/>
          </a:p>
        </p:txBody>
      </p:sp>
      <p:pic>
        <p:nvPicPr>
          <p:cNvPr id="15" name="Slika 15">
            <a:extLst>
              <a:ext uri="{FF2B5EF4-FFF2-40B4-BE49-F238E27FC236}">
                <a16:creationId xmlns:a16="http://schemas.microsoft.com/office/drawing/2014/main" id="{443991A2-FCD4-4F9E-BC1C-2D2968D4BB8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3" y="2160813"/>
            <a:ext cx="947965" cy="9479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Slika 17">
            <a:extLst>
              <a:ext uri="{FF2B5EF4-FFF2-40B4-BE49-F238E27FC236}">
                <a16:creationId xmlns:a16="http://schemas.microsoft.com/office/drawing/2014/main" id="{92D61313-28D4-41BD-8DB0-2EE7D31DAE6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14" y="3486879"/>
            <a:ext cx="947965" cy="9479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33C50BC6-FF36-4575-9447-CE64FB52AAE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09" y="4812945"/>
            <a:ext cx="947965" cy="9479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85EC685B-6D9C-4B45-907A-7AFDC6AC259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12" y="1628143"/>
            <a:ext cx="850904" cy="1800857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F08B4A11-B303-40A9-9151-8E7EE58B629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57" y="2428476"/>
            <a:ext cx="680302" cy="680302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92723B13-B4D3-4E57-9778-F484ED0A6B3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022" y="3416887"/>
            <a:ext cx="872514" cy="1221519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B278C9B6-AC90-4ED9-B22E-DF05D14B33E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86" y="3473998"/>
            <a:ext cx="680302" cy="680302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32BED6FE-0895-4093-AE48-54DEA1E9058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815" y="4683404"/>
            <a:ext cx="753391" cy="1286642"/>
          </a:xfrm>
          <a:prstGeom prst="rect">
            <a:avLst/>
          </a:prstGeom>
        </p:spPr>
      </p:pic>
      <p:pic>
        <p:nvPicPr>
          <p:cNvPr id="31" name="Slika 30">
            <a:extLst>
              <a:ext uri="{FF2B5EF4-FFF2-40B4-BE49-F238E27FC236}">
                <a16:creationId xmlns:a16="http://schemas.microsoft.com/office/drawing/2014/main" id="{B0FB1DD0-DD7F-476B-B646-2545EAE6DC7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90" y="4672962"/>
            <a:ext cx="680302" cy="680302"/>
          </a:xfrm>
          <a:prstGeom prst="rect">
            <a:avLst/>
          </a:prstGeom>
        </p:spPr>
      </p:pic>
      <p:sp>
        <p:nvSpPr>
          <p:cNvPr id="33" name="Strelica: nadesno 41">
            <a:extLst>
              <a:ext uri="{FF2B5EF4-FFF2-40B4-BE49-F238E27FC236}">
                <a16:creationId xmlns:a16="http://schemas.microsoft.com/office/drawing/2014/main" id="{515DF1F7-A999-43E1-9F6D-8BA9A8496D1B}"/>
              </a:ext>
            </a:extLst>
          </p:cNvPr>
          <p:cNvSpPr/>
          <p:nvPr/>
        </p:nvSpPr>
        <p:spPr>
          <a:xfrm>
            <a:off x="2914687" y="2544417"/>
            <a:ext cx="2252869" cy="3127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37" name="Strelica: nadesno 43">
            <a:extLst>
              <a:ext uri="{FF2B5EF4-FFF2-40B4-BE49-F238E27FC236}">
                <a16:creationId xmlns:a16="http://schemas.microsoft.com/office/drawing/2014/main" id="{40D3AD31-8330-44E7-977F-011E462A8038}"/>
              </a:ext>
            </a:extLst>
          </p:cNvPr>
          <p:cNvSpPr/>
          <p:nvPr/>
        </p:nvSpPr>
        <p:spPr>
          <a:xfrm>
            <a:off x="2901734" y="3856127"/>
            <a:ext cx="2252869" cy="3127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39" name="Strelica: nadesno 44">
            <a:extLst>
              <a:ext uri="{FF2B5EF4-FFF2-40B4-BE49-F238E27FC236}">
                <a16:creationId xmlns:a16="http://schemas.microsoft.com/office/drawing/2014/main" id="{502C6101-7833-4DA0-986E-8503284C96E3}"/>
              </a:ext>
            </a:extLst>
          </p:cNvPr>
          <p:cNvSpPr/>
          <p:nvPr/>
        </p:nvSpPr>
        <p:spPr>
          <a:xfrm>
            <a:off x="2935083" y="5167837"/>
            <a:ext cx="2252869" cy="3152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F99433-5892-4F41-9E45-917D628DCCC0}"/>
              </a:ext>
            </a:extLst>
          </p:cNvPr>
          <p:cNvSpPr txBox="1"/>
          <p:nvPr/>
        </p:nvSpPr>
        <p:spPr>
          <a:xfrm>
            <a:off x="1873888" y="190943"/>
            <a:ext cx="9170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5400" b="1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ПРИДРУЖИВАЊЕ ЕЛЕМЕНАТА</a:t>
            </a:r>
            <a:endParaRPr lang="en-US" sz="5400" b="1" dirty="0">
              <a:solidFill>
                <a:srgbClr val="10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20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3" grpId="0" animBg="1"/>
      <p:bldP spid="37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3166CD4-25E8-40EB-9539-E861266B209E}"/>
              </a:ext>
            </a:extLst>
          </p:cNvPr>
          <p:cNvSpPr/>
          <p:nvPr/>
        </p:nvSpPr>
        <p:spPr>
          <a:xfrm>
            <a:off x="8007815" y="1454649"/>
            <a:ext cx="3307396" cy="4756519"/>
          </a:xfrm>
          <a:prstGeom prst="ellipse">
            <a:avLst/>
          </a:prstGeom>
          <a:solidFill>
            <a:schemeClr val="bg1"/>
          </a:solidFill>
          <a:ln w="76200">
            <a:solidFill>
              <a:srgbClr val="10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4ECE0E-EFE1-4C38-ACD6-E4C7C6C335DC}"/>
              </a:ext>
            </a:extLst>
          </p:cNvPr>
          <p:cNvSpPr/>
          <p:nvPr/>
        </p:nvSpPr>
        <p:spPr>
          <a:xfrm>
            <a:off x="619345" y="1454649"/>
            <a:ext cx="3307396" cy="4756519"/>
          </a:xfrm>
          <a:prstGeom prst="ellipse">
            <a:avLst/>
          </a:prstGeom>
          <a:solidFill>
            <a:schemeClr val="bg1"/>
          </a:solidFill>
          <a:ln w="76200">
            <a:solidFill>
              <a:srgbClr val="10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pic>
        <p:nvPicPr>
          <p:cNvPr id="9" name="Slika 11">
            <a:extLst>
              <a:ext uri="{FF2B5EF4-FFF2-40B4-BE49-F238E27FC236}">
                <a16:creationId xmlns:a16="http://schemas.microsoft.com/office/drawing/2014/main" id="{89D18CDA-F801-4DA3-88A5-B3EBB4F44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4"/>
          <a:stretch/>
        </p:blipFill>
        <p:spPr>
          <a:xfrm>
            <a:off x="1476285" y="1916051"/>
            <a:ext cx="1609636" cy="21153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Slika 13">
            <a:extLst>
              <a:ext uri="{FF2B5EF4-FFF2-40B4-BE49-F238E27FC236}">
                <a16:creationId xmlns:a16="http://schemas.microsoft.com/office/drawing/2014/main" id="{9DF550EB-134C-481C-919B-37B5B19C01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/>
          <a:stretch/>
        </p:blipFill>
        <p:spPr>
          <a:xfrm>
            <a:off x="1347773" y="4031403"/>
            <a:ext cx="1609635" cy="16243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Slika 24">
            <a:extLst>
              <a:ext uri="{FF2B5EF4-FFF2-40B4-BE49-F238E27FC236}">
                <a16:creationId xmlns:a16="http://schemas.microsoft.com/office/drawing/2014/main" id="{517C51AB-75E5-471D-9621-8AB66CE5DC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24" y="3807837"/>
            <a:ext cx="1832902" cy="1622037"/>
          </a:xfrm>
          <a:prstGeom prst="rect">
            <a:avLst/>
          </a:prstGeom>
        </p:spPr>
      </p:pic>
      <p:pic>
        <p:nvPicPr>
          <p:cNvPr id="15" name="Slika 28">
            <a:extLst>
              <a:ext uri="{FF2B5EF4-FFF2-40B4-BE49-F238E27FC236}">
                <a16:creationId xmlns:a16="http://schemas.microsoft.com/office/drawing/2014/main" id="{4AACD7D9-F3A2-4DE3-86A6-673B9D26C1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203" y="1674701"/>
            <a:ext cx="1835023" cy="2171260"/>
          </a:xfrm>
          <a:prstGeom prst="rect">
            <a:avLst/>
          </a:prstGeom>
        </p:spPr>
      </p:pic>
      <p:pic>
        <p:nvPicPr>
          <p:cNvPr id="27" name="Slika 15">
            <a:extLst>
              <a:ext uri="{FF2B5EF4-FFF2-40B4-BE49-F238E27FC236}">
                <a16:creationId xmlns:a16="http://schemas.microsoft.com/office/drawing/2014/main" id="{9662DEA5-A4A6-4AE5-892C-3F70B664E62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15" y="2518243"/>
            <a:ext cx="908234" cy="910969"/>
          </a:xfrm>
          <a:prstGeom prst="rect">
            <a:avLst/>
          </a:prstGeom>
        </p:spPr>
      </p:pic>
      <p:pic>
        <p:nvPicPr>
          <p:cNvPr id="29" name="Slika 6">
            <a:extLst>
              <a:ext uri="{FF2B5EF4-FFF2-40B4-BE49-F238E27FC236}">
                <a16:creationId xmlns:a16="http://schemas.microsoft.com/office/drawing/2014/main" id="{376E2A22-87DE-4E54-85DD-DCA8DEBF907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90" y="4394853"/>
            <a:ext cx="908233" cy="91096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0849C8F-0B3D-4DE7-9C2D-168C98295A63}"/>
              </a:ext>
            </a:extLst>
          </p:cNvPr>
          <p:cNvSpPr/>
          <p:nvPr/>
        </p:nvSpPr>
        <p:spPr>
          <a:xfrm>
            <a:off x="4332910" y="1454648"/>
            <a:ext cx="3307396" cy="4756519"/>
          </a:xfrm>
          <a:prstGeom prst="ellipse">
            <a:avLst/>
          </a:prstGeom>
          <a:solidFill>
            <a:schemeClr val="bg1"/>
          </a:solidFill>
          <a:ln w="76200">
            <a:solidFill>
              <a:srgbClr val="10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pic>
        <p:nvPicPr>
          <p:cNvPr id="33" name="Slika 15">
            <a:extLst>
              <a:ext uri="{FF2B5EF4-FFF2-40B4-BE49-F238E27FC236}">
                <a16:creationId xmlns:a16="http://schemas.microsoft.com/office/drawing/2014/main" id="{D9ED2D01-40D6-43BD-9FCC-3DAEB80B863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61" y="4279243"/>
            <a:ext cx="908234" cy="9109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Slika 15">
            <a:extLst>
              <a:ext uri="{FF2B5EF4-FFF2-40B4-BE49-F238E27FC236}">
                <a16:creationId xmlns:a16="http://schemas.microsoft.com/office/drawing/2014/main" id="{23110B3C-5093-42AA-B0A7-43B931EEEF1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61" y="2480409"/>
            <a:ext cx="908234" cy="91096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Strelica: nadesno 30">
            <a:extLst>
              <a:ext uri="{FF2B5EF4-FFF2-40B4-BE49-F238E27FC236}">
                <a16:creationId xmlns:a16="http://schemas.microsoft.com/office/drawing/2014/main" id="{5663564B-8563-40DB-A45B-DCB759EAF481}"/>
              </a:ext>
            </a:extLst>
          </p:cNvPr>
          <p:cNvSpPr/>
          <p:nvPr/>
        </p:nvSpPr>
        <p:spPr>
          <a:xfrm>
            <a:off x="2458448" y="4670036"/>
            <a:ext cx="2936585" cy="2380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dirty="0"/>
          </a:p>
        </p:txBody>
      </p:sp>
      <p:sp>
        <p:nvSpPr>
          <p:cNvPr id="17" name="Strelica: nadesno 29">
            <a:extLst>
              <a:ext uri="{FF2B5EF4-FFF2-40B4-BE49-F238E27FC236}">
                <a16:creationId xmlns:a16="http://schemas.microsoft.com/office/drawing/2014/main" id="{76EEC7EE-E59E-4D42-A65C-08A02EE8B605}"/>
              </a:ext>
            </a:extLst>
          </p:cNvPr>
          <p:cNvSpPr/>
          <p:nvPr/>
        </p:nvSpPr>
        <p:spPr>
          <a:xfrm>
            <a:off x="2458448" y="2854694"/>
            <a:ext cx="2936585" cy="2380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B23E04-C0D5-418E-98BE-E5720790CF61}"/>
              </a:ext>
            </a:extLst>
          </p:cNvPr>
          <p:cNvSpPr txBox="1"/>
          <p:nvPr/>
        </p:nvSpPr>
        <p:spPr>
          <a:xfrm>
            <a:off x="2013985" y="337360"/>
            <a:ext cx="9170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5400" b="1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ПРИДРУЖИВАЊЕ ЕЛЕМЕНАТА</a:t>
            </a:r>
            <a:endParaRPr lang="en-US" sz="5400" b="1" dirty="0">
              <a:solidFill>
                <a:srgbClr val="10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419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7C41D2-625C-4BA0-AB72-4716FC88353B}"/>
              </a:ext>
            </a:extLst>
          </p:cNvPr>
          <p:cNvSpPr txBox="1"/>
          <p:nvPr/>
        </p:nvSpPr>
        <p:spPr>
          <a:xfrm>
            <a:off x="802757" y="70201"/>
            <a:ext cx="10986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5400" b="1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СКУПОВИ СА РАЗЛИЧИТИМ БРОЈЕМ </a:t>
            </a:r>
          </a:p>
          <a:p>
            <a:pPr algn="ctr"/>
            <a:r>
              <a:rPr lang="sr-Cyrl-BA" sz="5400" b="1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ЕЛЕМЕНАТА </a:t>
            </a:r>
            <a:endParaRPr lang="en-US" sz="5400" b="1" dirty="0">
              <a:solidFill>
                <a:srgbClr val="10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4B305A-2058-43D0-A78C-6E4AF3CE3C96}"/>
              </a:ext>
            </a:extLst>
          </p:cNvPr>
          <p:cNvSpPr/>
          <p:nvPr/>
        </p:nvSpPr>
        <p:spPr>
          <a:xfrm>
            <a:off x="6946238" y="1665423"/>
            <a:ext cx="3415920" cy="4888176"/>
          </a:xfrm>
          <a:prstGeom prst="ellipse">
            <a:avLst/>
          </a:prstGeom>
          <a:solidFill>
            <a:schemeClr val="bg1"/>
          </a:solidFill>
          <a:ln w="76200">
            <a:solidFill>
              <a:srgbClr val="10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953C66C-D8DF-4E56-B787-8B664AA0D4F3}"/>
              </a:ext>
            </a:extLst>
          </p:cNvPr>
          <p:cNvSpPr/>
          <p:nvPr/>
        </p:nvSpPr>
        <p:spPr>
          <a:xfrm>
            <a:off x="2522292" y="1686419"/>
            <a:ext cx="3415920" cy="4888176"/>
          </a:xfrm>
          <a:prstGeom prst="ellipse">
            <a:avLst/>
          </a:prstGeom>
          <a:solidFill>
            <a:schemeClr val="bg1"/>
          </a:solidFill>
          <a:ln w="76200">
            <a:solidFill>
              <a:srgbClr val="10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0BC2D7-932A-4A88-A906-C75E16B6E972}"/>
              </a:ext>
            </a:extLst>
          </p:cNvPr>
          <p:cNvGrpSpPr/>
          <p:nvPr/>
        </p:nvGrpSpPr>
        <p:grpSpPr>
          <a:xfrm>
            <a:off x="3639618" y="5199997"/>
            <a:ext cx="1165137" cy="988874"/>
            <a:chOff x="1927028" y="2362201"/>
            <a:chExt cx="1078865" cy="1043356"/>
          </a:xfrm>
        </p:grpSpPr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23C31C97-C0BC-4382-A269-16163FE86580}"/>
                </a:ext>
              </a:extLst>
            </p:cNvPr>
            <p:cNvSpPr/>
            <p:nvPr/>
          </p:nvSpPr>
          <p:spPr>
            <a:xfrm>
              <a:off x="2513874" y="2835229"/>
              <a:ext cx="457200" cy="457200"/>
            </a:xfrm>
            <a:prstGeom prst="flowChartConnector">
              <a:avLst/>
            </a:prstGeom>
            <a:solidFill>
              <a:srgbClr val="1008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6BF81BA4-EFE5-424D-AF99-CCD734E70006}"/>
                </a:ext>
              </a:extLst>
            </p:cNvPr>
            <p:cNvSpPr/>
            <p:nvPr/>
          </p:nvSpPr>
          <p:spPr>
            <a:xfrm>
              <a:off x="2175144" y="2362201"/>
              <a:ext cx="457200" cy="457200"/>
            </a:xfrm>
            <a:prstGeom prst="flowChartConnector">
              <a:avLst/>
            </a:prstGeom>
            <a:solidFill>
              <a:srgbClr val="1008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352E1011-550A-411F-84F1-E6C5A9E17100}"/>
                </a:ext>
              </a:extLst>
            </p:cNvPr>
            <p:cNvSpPr/>
            <p:nvPr/>
          </p:nvSpPr>
          <p:spPr>
            <a:xfrm>
              <a:off x="2548693" y="2479139"/>
              <a:ext cx="457200" cy="457200"/>
            </a:xfrm>
            <a:prstGeom prst="flowChartConnector">
              <a:avLst/>
            </a:prstGeom>
            <a:solidFill>
              <a:srgbClr val="1008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495FCB51-58C0-463C-9C4B-30F791A2D815}"/>
                </a:ext>
              </a:extLst>
            </p:cNvPr>
            <p:cNvSpPr/>
            <p:nvPr/>
          </p:nvSpPr>
          <p:spPr>
            <a:xfrm>
              <a:off x="2175144" y="2948357"/>
              <a:ext cx="457200" cy="457200"/>
            </a:xfrm>
            <a:prstGeom prst="flowChartConnector">
              <a:avLst/>
            </a:prstGeom>
            <a:solidFill>
              <a:srgbClr val="1008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6D7A6D09-A0D6-4624-B7A6-08E84FDFDDC9}"/>
                </a:ext>
              </a:extLst>
            </p:cNvPr>
            <p:cNvSpPr/>
            <p:nvPr/>
          </p:nvSpPr>
          <p:spPr>
            <a:xfrm>
              <a:off x="1927028" y="2655279"/>
              <a:ext cx="457200" cy="457200"/>
            </a:xfrm>
            <a:prstGeom prst="flowChartConnector">
              <a:avLst/>
            </a:prstGeom>
            <a:solidFill>
              <a:srgbClr val="1008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B90E0E9D-BA8A-4CDE-87FC-F352C2BDF9C3}"/>
                </a:ext>
              </a:extLst>
            </p:cNvPr>
            <p:cNvSpPr/>
            <p:nvPr/>
          </p:nvSpPr>
          <p:spPr>
            <a:xfrm>
              <a:off x="2265758" y="2655279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487BB9-1F7F-4132-A000-FBB752004B6A}"/>
              </a:ext>
            </a:extLst>
          </p:cNvPr>
          <p:cNvGrpSpPr/>
          <p:nvPr/>
        </p:nvGrpSpPr>
        <p:grpSpPr>
          <a:xfrm>
            <a:off x="3063569" y="2796208"/>
            <a:ext cx="1069809" cy="982414"/>
            <a:chOff x="1927028" y="2362201"/>
            <a:chExt cx="1078865" cy="1043356"/>
          </a:xfrm>
        </p:grpSpPr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9DF64040-55C9-45AD-8A00-FBD195611525}"/>
                </a:ext>
              </a:extLst>
            </p:cNvPr>
            <p:cNvSpPr/>
            <p:nvPr/>
          </p:nvSpPr>
          <p:spPr>
            <a:xfrm>
              <a:off x="2513874" y="2835229"/>
              <a:ext cx="457200" cy="4572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1EB0AF74-C54A-433B-B6CE-A93BAC3B953C}"/>
                </a:ext>
              </a:extLst>
            </p:cNvPr>
            <p:cNvSpPr/>
            <p:nvPr/>
          </p:nvSpPr>
          <p:spPr>
            <a:xfrm>
              <a:off x="2175144" y="2362201"/>
              <a:ext cx="457200" cy="4572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65114661-D7AE-4587-86CF-126830801ABB}"/>
                </a:ext>
              </a:extLst>
            </p:cNvPr>
            <p:cNvSpPr/>
            <p:nvPr/>
          </p:nvSpPr>
          <p:spPr>
            <a:xfrm>
              <a:off x="2548693" y="2479139"/>
              <a:ext cx="457200" cy="4572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249D6B49-4A70-477F-A62D-737E026BE901}"/>
                </a:ext>
              </a:extLst>
            </p:cNvPr>
            <p:cNvSpPr/>
            <p:nvPr/>
          </p:nvSpPr>
          <p:spPr>
            <a:xfrm>
              <a:off x="2175144" y="2948357"/>
              <a:ext cx="457200" cy="4572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60D182B9-5EB0-496F-9581-F61728FFE7B6}"/>
                </a:ext>
              </a:extLst>
            </p:cNvPr>
            <p:cNvSpPr/>
            <p:nvPr/>
          </p:nvSpPr>
          <p:spPr>
            <a:xfrm>
              <a:off x="1927028" y="2655279"/>
              <a:ext cx="457200" cy="4572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C0D66781-6126-4F20-9EB6-3780A0FD278B}"/>
                </a:ext>
              </a:extLst>
            </p:cNvPr>
            <p:cNvSpPr/>
            <p:nvPr/>
          </p:nvSpPr>
          <p:spPr>
            <a:xfrm>
              <a:off x="2265758" y="2655279"/>
              <a:ext cx="457200" cy="457200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A1347E-45F7-4AAE-B4E4-2B7625B01C2D}"/>
              </a:ext>
            </a:extLst>
          </p:cNvPr>
          <p:cNvGrpSpPr/>
          <p:nvPr/>
        </p:nvGrpSpPr>
        <p:grpSpPr>
          <a:xfrm>
            <a:off x="3041953" y="4134720"/>
            <a:ext cx="1148293" cy="1006259"/>
            <a:chOff x="1927028" y="2362201"/>
            <a:chExt cx="1078865" cy="1043356"/>
          </a:xfrm>
        </p:grpSpPr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10CFE7AA-E83C-49FD-A51E-3C540446DA6C}"/>
                </a:ext>
              </a:extLst>
            </p:cNvPr>
            <p:cNvSpPr/>
            <p:nvPr/>
          </p:nvSpPr>
          <p:spPr>
            <a:xfrm>
              <a:off x="2513874" y="2835229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085F86EB-8D19-4CBC-ACA1-37D293B0BACC}"/>
                </a:ext>
              </a:extLst>
            </p:cNvPr>
            <p:cNvSpPr/>
            <p:nvPr/>
          </p:nvSpPr>
          <p:spPr>
            <a:xfrm>
              <a:off x="2175144" y="2362201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2A320FAE-603D-4C57-A1EA-BAD02347D17F}"/>
                </a:ext>
              </a:extLst>
            </p:cNvPr>
            <p:cNvSpPr/>
            <p:nvPr/>
          </p:nvSpPr>
          <p:spPr>
            <a:xfrm>
              <a:off x="2548693" y="2479139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DE5755A1-5280-41A4-8ADE-47895B81C6F8}"/>
                </a:ext>
              </a:extLst>
            </p:cNvPr>
            <p:cNvSpPr/>
            <p:nvPr/>
          </p:nvSpPr>
          <p:spPr>
            <a:xfrm>
              <a:off x="2175144" y="2948357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Connector 39">
              <a:extLst>
                <a:ext uri="{FF2B5EF4-FFF2-40B4-BE49-F238E27FC236}">
                  <a16:creationId xmlns:a16="http://schemas.microsoft.com/office/drawing/2014/main" id="{470048EF-9055-41A4-97AE-863021A45801}"/>
                </a:ext>
              </a:extLst>
            </p:cNvPr>
            <p:cNvSpPr/>
            <p:nvPr/>
          </p:nvSpPr>
          <p:spPr>
            <a:xfrm>
              <a:off x="1927028" y="2655279"/>
              <a:ext cx="457200" cy="4572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E66972B7-FD3F-4B09-A21F-EFC176DE134A}"/>
                </a:ext>
              </a:extLst>
            </p:cNvPr>
            <p:cNvSpPr/>
            <p:nvPr/>
          </p:nvSpPr>
          <p:spPr>
            <a:xfrm>
              <a:off x="2265758" y="2655279"/>
              <a:ext cx="457200" cy="457200"/>
            </a:xfrm>
            <a:prstGeom prst="flowChartConnector">
              <a:avLst/>
            </a:prstGeom>
            <a:solidFill>
              <a:srgbClr val="51250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1B643092-F6DE-43A3-B738-B3C9F56B5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0" t="10531"/>
          <a:stretch/>
        </p:blipFill>
        <p:spPr>
          <a:xfrm>
            <a:off x="8245165" y="1947234"/>
            <a:ext cx="1132615" cy="12441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DF2E2EF-6A67-40DE-BBD3-0FDA7E5F23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1" t="10867" r="1"/>
          <a:stretch/>
        </p:blipFill>
        <p:spPr>
          <a:xfrm rot="16200000">
            <a:off x="8332870" y="4612617"/>
            <a:ext cx="1209591" cy="134104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E8EFB51-1477-4842-A96F-AEB4C238DE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7" t="18528"/>
          <a:stretch/>
        </p:blipFill>
        <p:spPr>
          <a:xfrm rot="18985390">
            <a:off x="7850526" y="3318297"/>
            <a:ext cx="1373134" cy="1426140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1A0B0C7-98D0-4C43-A312-87FA903A82EB}"/>
              </a:ext>
            </a:extLst>
          </p:cNvPr>
          <p:cNvCxnSpPr>
            <a:cxnSpLocks/>
          </p:cNvCxnSpPr>
          <p:nvPr/>
        </p:nvCxnSpPr>
        <p:spPr>
          <a:xfrm>
            <a:off x="4190246" y="3429000"/>
            <a:ext cx="4211888" cy="174258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3F7B4A4-CA2D-4013-B4CC-F51C858311C4}"/>
              </a:ext>
            </a:extLst>
          </p:cNvPr>
          <p:cNvCxnSpPr>
            <a:cxnSpLocks/>
          </p:cNvCxnSpPr>
          <p:nvPr/>
        </p:nvCxnSpPr>
        <p:spPr>
          <a:xfrm flipV="1">
            <a:off x="4230252" y="2796208"/>
            <a:ext cx="4171882" cy="159060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AB94DC2-953F-4593-A64A-789F522BA4ED}"/>
              </a:ext>
            </a:extLst>
          </p:cNvPr>
          <p:cNvCxnSpPr>
            <a:cxnSpLocks/>
          </p:cNvCxnSpPr>
          <p:nvPr/>
        </p:nvCxnSpPr>
        <p:spPr>
          <a:xfrm flipV="1">
            <a:off x="4830541" y="4107067"/>
            <a:ext cx="3192996" cy="132857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AF576990-DA83-45AB-A4D5-E7054E85BC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2" y="1879756"/>
            <a:ext cx="2061178" cy="4509928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83B1A1E4-7050-46C0-B788-CEE852BDFC64}"/>
              </a:ext>
            </a:extLst>
          </p:cNvPr>
          <p:cNvGrpSpPr/>
          <p:nvPr/>
        </p:nvGrpSpPr>
        <p:grpSpPr>
          <a:xfrm>
            <a:off x="3884813" y="1892954"/>
            <a:ext cx="1069809" cy="982414"/>
            <a:chOff x="1927028" y="2362201"/>
            <a:chExt cx="1078865" cy="1043356"/>
          </a:xfrm>
        </p:grpSpPr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9E5C1C74-09FC-4C8B-A041-29630954E8CE}"/>
                </a:ext>
              </a:extLst>
            </p:cNvPr>
            <p:cNvSpPr/>
            <p:nvPr/>
          </p:nvSpPr>
          <p:spPr>
            <a:xfrm>
              <a:off x="2513874" y="2835229"/>
              <a:ext cx="457200" cy="457200"/>
            </a:xfrm>
            <a:prstGeom prst="flowChartConnector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703FABAD-5381-4DED-95CC-2DBD387D5D3F}"/>
                </a:ext>
              </a:extLst>
            </p:cNvPr>
            <p:cNvSpPr/>
            <p:nvPr/>
          </p:nvSpPr>
          <p:spPr>
            <a:xfrm>
              <a:off x="2175144" y="2362201"/>
              <a:ext cx="457200" cy="457200"/>
            </a:xfrm>
            <a:prstGeom prst="flowChartConnector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695D3D42-6FC3-49BC-98B3-71205AE9BE9F}"/>
                </a:ext>
              </a:extLst>
            </p:cNvPr>
            <p:cNvSpPr/>
            <p:nvPr/>
          </p:nvSpPr>
          <p:spPr>
            <a:xfrm>
              <a:off x="2548693" y="2479139"/>
              <a:ext cx="457200" cy="457200"/>
            </a:xfrm>
            <a:prstGeom prst="flowChartConnector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37BC5ED3-3EF3-4825-8E04-97C217F3E3B1}"/>
                </a:ext>
              </a:extLst>
            </p:cNvPr>
            <p:cNvSpPr/>
            <p:nvPr/>
          </p:nvSpPr>
          <p:spPr>
            <a:xfrm>
              <a:off x="2175144" y="2948357"/>
              <a:ext cx="457200" cy="457200"/>
            </a:xfrm>
            <a:prstGeom prst="flowChartConnector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24257526-B905-4CD3-8665-FE672D8F9586}"/>
                </a:ext>
              </a:extLst>
            </p:cNvPr>
            <p:cNvSpPr/>
            <p:nvPr/>
          </p:nvSpPr>
          <p:spPr>
            <a:xfrm>
              <a:off x="1927028" y="2655279"/>
              <a:ext cx="457200" cy="457200"/>
            </a:xfrm>
            <a:prstGeom prst="flowChartConnector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16EABC-E23A-4C11-8446-F4485742F495}"/>
                </a:ext>
              </a:extLst>
            </p:cNvPr>
            <p:cNvSpPr/>
            <p:nvPr/>
          </p:nvSpPr>
          <p:spPr>
            <a:xfrm>
              <a:off x="2265758" y="2655279"/>
              <a:ext cx="457200" cy="457200"/>
            </a:xfrm>
            <a:prstGeom prst="flowChartConnector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A582C7B-5D5D-460A-BCA8-920DB48EAC57}"/>
              </a:ext>
            </a:extLst>
          </p:cNvPr>
          <p:cNvGrpSpPr/>
          <p:nvPr/>
        </p:nvGrpSpPr>
        <p:grpSpPr>
          <a:xfrm>
            <a:off x="5508619" y="5715274"/>
            <a:ext cx="995361" cy="888477"/>
            <a:chOff x="3889829" y="5806622"/>
            <a:chExt cx="995361" cy="88847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5FCA619-2443-40FB-92F5-8D4480B9D21C}"/>
                </a:ext>
              </a:extLst>
            </p:cNvPr>
            <p:cNvSpPr/>
            <p:nvPr/>
          </p:nvSpPr>
          <p:spPr>
            <a:xfrm>
              <a:off x="4077917" y="6009422"/>
              <a:ext cx="807273" cy="685677"/>
            </a:xfrm>
            <a:prstGeom prst="rect">
              <a:avLst/>
            </a:prstGeom>
            <a:solidFill>
              <a:srgbClr val="1008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D1CAF52-C4D6-4955-8AD7-9E07930582DE}"/>
                </a:ext>
              </a:extLst>
            </p:cNvPr>
            <p:cNvCxnSpPr/>
            <p:nvPr/>
          </p:nvCxnSpPr>
          <p:spPr>
            <a:xfrm>
              <a:off x="3889829" y="5806622"/>
              <a:ext cx="236611" cy="245755"/>
            </a:xfrm>
            <a:prstGeom prst="line">
              <a:avLst/>
            </a:prstGeom>
            <a:ln w="69850">
              <a:solidFill>
                <a:srgbClr val="1008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lowchart: Connector 57">
              <a:extLst>
                <a:ext uri="{FF2B5EF4-FFF2-40B4-BE49-F238E27FC236}">
                  <a16:creationId xmlns:a16="http://schemas.microsoft.com/office/drawing/2014/main" id="{90EB7171-675A-44E4-961D-F4BE5B722BDF}"/>
                </a:ext>
              </a:extLst>
            </p:cNvPr>
            <p:cNvSpPr/>
            <p:nvPr/>
          </p:nvSpPr>
          <p:spPr>
            <a:xfrm>
              <a:off x="4147285" y="6107839"/>
              <a:ext cx="231604" cy="21159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id="{E982EECB-5780-4294-A2C4-31E2B8C63749}"/>
                </a:ext>
              </a:extLst>
            </p:cNvPr>
            <p:cNvSpPr/>
            <p:nvPr/>
          </p:nvSpPr>
          <p:spPr>
            <a:xfrm>
              <a:off x="4589153" y="6083412"/>
              <a:ext cx="231604" cy="21159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9EA430BA-10B6-42ED-9F3E-2F3F851229D6}"/>
                </a:ext>
              </a:extLst>
            </p:cNvPr>
            <p:cNvSpPr/>
            <p:nvPr/>
          </p:nvSpPr>
          <p:spPr>
            <a:xfrm>
              <a:off x="4148535" y="6380154"/>
              <a:ext cx="231604" cy="21159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Connector 60">
              <a:extLst>
                <a:ext uri="{FF2B5EF4-FFF2-40B4-BE49-F238E27FC236}">
                  <a16:creationId xmlns:a16="http://schemas.microsoft.com/office/drawing/2014/main" id="{8646CCA4-7A2D-4740-9912-B8AECFD996DA}"/>
                </a:ext>
              </a:extLst>
            </p:cNvPr>
            <p:cNvSpPr/>
            <p:nvPr/>
          </p:nvSpPr>
          <p:spPr>
            <a:xfrm>
              <a:off x="4598720" y="6380154"/>
              <a:ext cx="231604" cy="21159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CAE612F-C1BA-4228-B9C2-CA07E3763DDA}"/>
              </a:ext>
            </a:extLst>
          </p:cNvPr>
          <p:cNvGrpSpPr/>
          <p:nvPr/>
        </p:nvGrpSpPr>
        <p:grpSpPr>
          <a:xfrm>
            <a:off x="9952875" y="5648324"/>
            <a:ext cx="995361" cy="888477"/>
            <a:chOff x="3889829" y="5806622"/>
            <a:chExt cx="995361" cy="88847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C1513FB-A61D-4B20-BDBE-9223C1647C62}"/>
                </a:ext>
              </a:extLst>
            </p:cNvPr>
            <p:cNvSpPr/>
            <p:nvPr/>
          </p:nvSpPr>
          <p:spPr>
            <a:xfrm>
              <a:off x="4077917" y="6009422"/>
              <a:ext cx="807273" cy="685677"/>
            </a:xfrm>
            <a:prstGeom prst="rect">
              <a:avLst/>
            </a:prstGeom>
            <a:solidFill>
              <a:srgbClr val="1008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AEFE326-C5ED-4266-9F55-D126385626B6}"/>
                </a:ext>
              </a:extLst>
            </p:cNvPr>
            <p:cNvCxnSpPr/>
            <p:nvPr/>
          </p:nvCxnSpPr>
          <p:spPr>
            <a:xfrm>
              <a:off x="3889829" y="5806622"/>
              <a:ext cx="236611" cy="245755"/>
            </a:xfrm>
            <a:prstGeom prst="line">
              <a:avLst/>
            </a:prstGeom>
            <a:ln w="69850">
              <a:solidFill>
                <a:srgbClr val="1008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lowchart: Connector 66">
              <a:extLst>
                <a:ext uri="{FF2B5EF4-FFF2-40B4-BE49-F238E27FC236}">
                  <a16:creationId xmlns:a16="http://schemas.microsoft.com/office/drawing/2014/main" id="{238F8E0F-2936-4FC7-A539-7F33928222CA}"/>
                </a:ext>
              </a:extLst>
            </p:cNvPr>
            <p:cNvSpPr/>
            <p:nvPr/>
          </p:nvSpPr>
          <p:spPr>
            <a:xfrm>
              <a:off x="4589153" y="6083412"/>
              <a:ext cx="231604" cy="21159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Connector 67">
              <a:extLst>
                <a:ext uri="{FF2B5EF4-FFF2-40B4-BE49-F238E27FC236}">
                  <a16:creationId xmlns:a16="http://schemas.microsoft.com/office/drawing/2014/main" id="{09B34EEA-DF24-45E5-8616-B1A9C640526F}"/>
                </a:ext>
              </a:extLst>
            </p:cNvPr>
            <p:cNvSpPr/>
            <p:nvPr/>
          </p:nvSpPr>
          <p:spPr>
            <a:xfrm>
              <a:off x="4148535" y="6380154"/>
              <a:ext cx="231604" cy="21159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Connector 68">
              <a:extLst>
                <a:ext uri="{FF2B5EF4-FFF2-40B4-BE49-F238E27FC236}">
                  <a16:creationId xmlns:a16="http://schemas.microsoft.com/office/drawing/2014/main" id="{63528950-3C1F-4652-BA2F-E317E7A6F314}"/>
                </a:ext>
              </a:extLst>
            </p:cNvPr>
            <p:cNvSpPr/>
            <p:nvPr/>
          </p:nvSpPr>
          <p:spPr>
            <a:xfrm>
              <a:off x="4369197" y="6232824"/>
              <a:ext cx="231604" cy="21159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01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54E067-297C-4293-A43F-C0526A53477F}"/>
              </a:ext>
            </a:extLst>
          </p:cNvPr>
          <p:cNvSpPr txBox="1"/>
          <p:nvPr/>
        </p:nvSpPr>
        <p:spPr>
          <a:xfrm>
            <a:off x="1299040" y="-6738"/>
            <a:ext cx="9157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5400" b="1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СКУПОВИ СА ИСТИМ БРОЈЕМ</a:t>
            </a:r>
          </a:p>
          <a:p>
            <a:pPr algn="ctr"/>
            <a:r>
              <a:rPr lang="sr-Cyrl-BA" sz="5400" b="1" dirty="0">
                <a:solidFill>
                  <a:srgbClr val="10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ЕЛЕМЕНАТА  </a:t>
            </a:r>
            <a:endParaRPr lang="en-US" sz="5400" b="1" dirty="0">
              <a:solidFill>
                <a:srgbClr val="10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6CF3B4-392A-4AD3-A20C-C95936442FD5}"/>
              </a:ext>
            </a:extLst>
          </p:cNvPr>
          <p:cNvSpPr/>
          <p:nvPr/>
        </p:nvSpPr>
        <p:spPr>
          <a:xfrm>
            <a:off x="1564864" y="1522533"/>
            <a:ext cx="3616980" cy="4801133"/>
          </a:xfrm>
          <a:prstGeom prst="ellipse">
            <a:avLst/>
          </a:prstGeom>
          <a:solidFill>
            <a:schemeClr val="bg1"/>
          </a:solidFill>
          <a:ln w="76200">
            <a:solidFill>
              <a:srgbClr val="10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C2DA6D-281E-46AC-B7EF-CF5326E711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57" y="1979659"/>
            <a:ext cx="2061178" cy="45099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247DA1-C53F-4E06-829E-93F82209D0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022584" y="2119248"/>
            <a:ext cx="1569288" cy="13391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63EB8E-B2F4-407F-801C-F1C28B1596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168961" y="4197927"/>
            <a:ext cx="1645416" cy="14040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7AC7E2-E4F8-49D9-96AC-15E0454FE1B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54" y="2525547"/>
            <a:ext cx="1371505" cy="15696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8789DA-E057-4EDB-8D97-64192376E02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23" y="3517519"/>
            <a:ext cx="1362753" cy="1703441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52AC5445-C714-4E05-A16F-C3C8240197A3}"/>
              </a:ext>
            </a:extLst>
          </p:cNvPr>
          <p:cNvGrpSpPr/>
          <p:nvPr/>
        </p:nvGrpSpPr>
        <p:grpSpPr>
          <a:xfrm>
            <a:off x="6314096" y="1523801"/>
            <a:ext cx="3616980" cy="4801134"/>
            <a:chOff x="5869849" y="1551127"/>
            <a:chExt cx="3616980" cy="480113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6CD44CF-E85C-41F4-8053-C5F218D63D5C}"/>
                </a:ext>
              </a:extLst>
            </p:cNvPr>
            <p:cNvSpPr/>
            <p:nvPr/>
          </p:nvSpPr>
          <p:spPr>
            <a:xfrm>
              <a:off x="5869849" y="1551127"/>
              <a:ext cx="3616980" cy="480113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00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6CC440F-27A6-4712-BC82-B1AAD9892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29068">
              <a:off x="6739818" y="2106640"/>
              <a:ext cx="1418723" cy="135619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F68CAAA-0BF0-4623-8E71-E69226900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2809">
              <a:off x="7648607" y="2940378"/>
              <a:ext cx="1425445" cy="136261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273C144-62C3-45AA-9C5F-452CA0C37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650">
              <a:off x="6199479" y="3614362"/>
              <a:ext cx="1498097" cy="143206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D0FFB5B-541F-426F-ADD3-AAD8EE93A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65460">
              <a:off x="7401584" y="4484805"/>
              <a:ext cx="1352838" cy="129320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BC5E39-3D51-448A-BA19-842716808A9E}"/>
              </a:ext>
            </a:extLst>
          </p:cNvPr>
          <p:cNvGrpSpPr/>
          <p:nvPr/>
        </p:nvGrpSpPr>
        <p:grpSpPr>
          <a:xfrm>
            <a:off x="4721424" y="5550765"/>
            <a:ext cx="995361" cy="888477"/>
            <a:chOff x="3889829" y="5806622"/>
            <a:chExt cx="995361" cy="88847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5F3B8C-57F1-4318-AC8B-F2C6FD9CB663}"/>
                </a:ext>
              </a:extLst>
            </p:cNvPr>
            <p:cNvSpPr/>
            <p:nvPr/>
          </p:nvSpPr>
          <p:spPr>
            <a:xfrm>
              <a:off x="4077917" y="6009422"/>
              <a:ext cx="807273" cy="685677"/>
            </a:xfrm>
            <a:prstGeom prst="rect">
              <a:avLst/>
            </a:prstGeom>
            <a:solidFill>
              <a:srgbClr val="1008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79CFA44-9F3C-4942-AA0F-6A1657BFF321}"/>
                </a:ext>
              </a:extLst>
            </p:cNvPr>
            <p:cNvCxnSpPr/>
            <p:nvPr/>
          </p:nvCxnSpPr>
          <p:spPr>
            <a:xfrm>
              <a:off x="3889829" y="5806622"/>
              <a:ext cx="236611" cy="245755"/>
            </a:xfrm>
            <a:prstGeom prst="line">
              <a:avLst/>
            </a:prstGeom>
            <a:ln w="69850">
              <a:solidFill>
                <a:srgbClr val="1008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EFA61DE3-6108-4CA9-BB87-24FD33A888D1}"/>
                </a:ext>
              </a:extLst>
            </p:cNvPr>
            <p:cNvSpPr/>
            <p:nvPr/>
          </p:nvSpPr>
          <p:spPr>
            <a:xfrm>
              <a:off x="4147285" y="6107839"/>
              <a:ext cx="231604" cy="21159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CCB8A1A6-9A19-4C55-AE8C-DA6E9D2F847E}"/>
                </a:ext>
              </a:extLst>
            </p:cNvPr>
            <p:cNvSpPr/>
            <p:nvPr/>
          </p:nvSpPr>
          <p:spPr>
            <a:xfrm>
              <a:off x="4589153" y="6083412"/>
              <a:ext cx="231604" cy="21159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E9EA4703-12C7-443C-8426-E69CCCF4E5A2}"/>
                </a:ext>
              </a:extLst>
            </p:cNvPr>
            <p:cNvSpPr/>
            <p:nvPr/>
          </p:nvSpPr>
          <p:spPr>
            <a:xfrm>
              <a:off x="4148535" y="6380154"/>
              <a:ext cx="231604" cy="21159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FE8F1516-2F61-489E-99BB-791978BC6D77}"/>
                </a:ext>
              </a:extLst>
            </p:cNvPr>
            <p:cNvSpPr/>
            <p:nvPr/>
          </p:nvSpPr>
          <p:spPr>
            <a:xfrm>
              <a:off x="4598720" y="6380154"/>
              <a:ext cx="231604" cy="21159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531C039-365B-437B-8A3F-09FC22D421CF}"/>
              </a:ext>
            </a:extLst>
          </p:cNvPr>
          <p:cNvGrpSpPr/>
          <p:nvPr/>
        </p:nvGrpSpPr>
        <p:grpSpPr>
          <a:xfrm>
            <a:off x="9434418" y="5629004"/>
            <a:ext cx="993316" cy="807138"/>
            <a:chOff x="8848960" y="5850359"/>
            <a:chExt cx="993316" cy="80713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3583FF0-1BF3-427A-86A3-02379B17D12D}"/>
                </a:ext>
              </a:extLst>
            </p:cNvPr>
            <p:cNvSpPr/>
            <p:nvPr/>
          </p:nvSpPr>
          <p:spPr>
            <a:xfrm>
              <a:off x="9035003" y="5971820"/>
              <a:ext cx="807273" cy="685677"/>
            </a:xfrm>
            <a:prstGeom prst="rect">
              <a:avLst/>
            </a:prstGeom>
            <a:solidFill>
              <a:srgbClr val="1008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1052F21-0DFD-4433-9429-D8F632BDC29E}"/>
                </a:ext>
              </a:extLst>
            </p:cNvPr>
            <p:cNvCxnSpPr>
              <a:cxnSpLocks/>
            </p:cNvCxnSpPr>
            <p:nvPr/>
          </p:nvCxnSpPr>
          <p:spPr>
            <a:xfrm>
              <a:off x="8848960" y="5850359"/>
              <a:ext cx="234233" cy="159063"/>
            </a:xfrm>
            <a:prstGeom prst="line">
              <a:avLst/>
            </a:prstGeom>
            <a:ln w="69850">
              <a:solidFill>
                <a:srgbClr val="1008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D21AF6BB-9913-4206-BAAA-56C3FEB11929}"/>
                </a:ext>
              </a:extLst>
            </p:cNvPr>
            <p:cNvSpPr/>
            <p:nvPr/>
          </p:nvSpPr>
          <p:spPr>
            <a:xfrm>
              <a:off x="9154174" y="6392184"/>
              <a:ext cx="231604" cy="21159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EE463B93-02F9-4B97-BECF-E6742FD9748F}"/>
                </a:ext>
              </a:extLst>
            </p:cNvPr>
            <p:cNvSpPr/>
            <p:nvPr/>
          </p:nvSpPr>
          <p:spPr>
            <a:xfrm>
              <a:off x="9516331" y="6083006"/>
              <a:ext cx="231604" cy="21159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44FDFA9-E5A6-4CC1-90BE-8ED615BCC5B1}"/>
                </a:ext>
              </a:extLst>
            </p:cNvPr>
            <p:cNvSpPr/>
            <p:nvPr/>
          </p:nvSpPr>
          <p:spPr>
            <a:xfrm>
              <a:off x="9130008" y="6110563"/>
              <a:ext cx="231604" cy="21159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Connector 44">
              <a:extLst>
                <a:ext uri="{FF2B5EF4-FFF2-40B4-BE49-F238E27FC236}">
                  <a16:creationId xmlns:a16="http://schemas.microsoft.com/office/drawing/2014/main" id="{6EEE2E95-693E-4646-B441-8C2B677469D0}"/>
                </a:ext>
              </a:extLst>
            </p:cNvPr>
            <p:cNvSpPr/>
            <p:nvPr/>
          </p:nvSpPr>
          <p:spPr>
            <a:xfrm>
              <a:off x="9516331" y="6392184"/>
              <a:ext cx="231604" cy="211592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1DD55C07-9342-4587-A29E-E253BFEFB27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1" y="443107"/>
            <a:ext cx="1667756" cy="23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5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A57F00-DFB8-4A1C-ACB2-4DCA0DAD7A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14" y="1741752"/>
            <a:ext cx="2455530" cy="4121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E82ECE-C6C5-47AA-8501-6E3AC0CA61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0" b="19130"/>
          <a:stretch/>
        </p:blipFill>
        <p:spPr>
          <a:xfrm>
            <a:off x="0" y="1196212"/>
            <a:ext cx="12192000" cy="56617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E70451-1DF7-465A-81DC-A21892C3B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60" y="2994588"/>
            <a:ext cx="3994040" cy="3994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CD93E8-9CCD-4D74-A90D-0C4A8F49DD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r="7668" b="15412"/>
          <a:stretch/>
        </p:blipFill>
        <p:spPr>
          <a:xfrm>
            <a:off x="217716" y="3250841"/>
            <a:ext cx="6516914" cy="29004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0A0686-504D-4312-A25C-EAE10206CBBD}"/>
              </a:ext>
            </a:extLst>
          </p:cNvPr>
          <p:cNvSpPr txBox="1"/>
          <p:nvPr/>
        </p:nvSpPr>
        <p:spPr>
          <a:xfrm>
            <a:off x="3701144" y="368414"/>
            <a:ext cx="5152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ВУК И ЈАГЊЕ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94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FAB5EBE-8FD0-4740-9CB6-3495923039A2}"/>
              </a:ext>
            </a:extLst>
          </p:cNvPr>
          <p:cNvSpPr/>
          <p:nvPr/>
        </p:nvSpPr>
        <p:spPr>
          <a:xfrm>
            <a:off x="3337450" y="323725"/>
            <a:ext cx="2469099" cy="1670557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8C1BF4-947D-4FFB-B127-0F94979D21A6}"/>
              </a:ext>
            </a:extLst>
          </p:cNvPr>
          <p:cNvSpPr/>
          <p:nvPr/>
        </p:nvSpPr>
        <p:spPr>
          <a:xfrm>
            <a:off x="5788" y="2830286"/>
            <a:ext cx="12192000" cy="402771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D5BE6-2087-40CF-872F-4A7ED152D19B}"/>
              </a:ext>
            </a:extLst>
          </p:cNvPr>
          <p:cNvSpPr txBox="1"/>
          <p:nvPr/>
        </p:nvSpPr>
        <p:spPr>
          <a:xfrm>
            <a:off x="6513187" y="5826918"/>
            <a:ext cx="553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ХОКИ-ПОКИ ПЛЕС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A610E6-DA6A-401E-8581-2E6A03E04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785105" y="1159004"/>
            <a:ext cx="5260430" cy="33425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E3A294-24A8-4B33-8F68-0BE1F9DACDA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527"/>
            <a:ext cx="3048000" cy="22239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2EA58B-FA07-4E26-A4B9-3B9D66D6D0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16"/>
          <a:stretch/>
        </p:blipFill>
        <p:spPr>
          <a:xfrm>
            <a:off x="3642906" y="311204"/>
            <a:ext cx="1858186" cy="16955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9A9974-8E57-49EF-882D-F0357A2217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0" y="1664335"/>
            <a:ext cx="1792394" cy="1988097"/>
          </a:xfrm>
          <a:prstGeom prst="rect">
            <a:avLst/>
          </a:prstGeom>
        </p:spPr>
      </p:pic>
      <p:pic>
        <p:nvPicPr>
          <p:cNvPr id="2" name="hoki poki.wmv">
            <a:hlinkClick r:id="" action="ppaction://media"/>
            <a:extLst>
              <a:ext uri="{FF2B5EF4-FFF2-40B4-BE49-F238E27FC236}">
                <a16:creationId xmlns:a16="http://schemas.microsoft.com/office/drawing/2014/main" id="{ED6CCBD5-18C3-4F4A-85AB-18A7B4158F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6597" y="6299200"/>
            <a:ext cx="451048" cy="4510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EA4DC7-5537-4339-9A3B-ABC6710B5C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17" y="539575"/>
            <a:ext cx="6815797" cy="681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6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303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20</Words>
  <Application>Microsoft Office PowerPoint</Application>
  <PresentationFormat>Widescreen</PresentationFormat>
  <Paragraphs>9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Zorica Glisic Samac</dc:creator>
  <cp:lastModifiedBy>Radosav</cp:lastModifiedBy>
  <cp:revision>32</cp:revision>
  <dcterms:created xsi:type="dcterms:W3CDTF">2020-11-12T20:24:11Z</dcterms:created>
  <dcterms:modified xsi:type="dcterms:W3CDTF">2020-11-19T12:11:32Z</dcterms:modified>
</cp:coreProperties>
</file>