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D9F5FF"/>
    <a:srgbClr val="93E3FF"/>
    <a:srgbClr val="2F5395"/>
    <a:srgbClr val="FF6600"/>
    <a:srgbClr val="58267E"/>
    <a:srgbClr val="007E39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13799-1D83-4665-AFAF-3473D6935514}" type="datetimeFigureOut">
              <a:rPr lang="sr-Latn-BA" smtClean="0"/>
              <a:t>17.11.2020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987F6-95E6-45E1-8B97-C7534BF6A90F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8745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15D6C-5B25-4450-A1EE-B9FCA0AE3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6D524-0548-4419-9C8F-7138D9804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815B7-1D1E-4329-926C-882D1169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1B8-0ADB-488B-B3C0-9C56A2C7F337}" type="datetimeFigureOut">
              <a:rPr lang="sr-Latn-BA" smtClean="0"/>
              <a:t>17.11.2020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CDE50-F098-416F-9BED-145A325B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4B60A-EAB2-4716-84F2-053D0EFD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4623-9136-44E0-A395-4D8377EF10B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9862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604D-1E71-4AE3-B735-942C41C4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4D591-F3B5-47DA-BBF5-33122D0CB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ED2F-FDA6-4C8E-9F9D-94DC85DB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1B8-0ADB-488B-B3C0-9C56A2C7F337}" type="datetimeFigureOut">
              <a:rPr lang="sr-Latn-BA" smtClean="0"/>
              <a:t>17.11.2020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328EC-9924-43C8-920F-595A73FB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353AC-2062-4AF6-9D33-09E61B92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4623-9136-44E0-A395-4D8377EF10B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3923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A6DE7-27F2-44C1-9C7C-465F72CFC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BE7B2-2BC8-4459-AE2E-92ACF7553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91B0E-9985-4A76-AAE9-FD5143FE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1B8-0ADB-488B-B3C0-9C56A2C7F337}" type="datetimeFigureOut">
              <a:rPr lang="sr-Latn-BA" smtClean="0"/>
              <a:t>17.11.2020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3E817-2F7E-4A0A-AE2F-EF5508CB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0BF69-3042-4F4E-9660-116B527C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4623-9136-44E0-A395-4D8377EF10B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6368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C989-BF28-4EF8-A164-AA9EC1D7D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66ACA-5037-49A9-8DB0-D87EDC99A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33D37-E3BE-4821-B222-03C99136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1B8-0ADB-488B-B3C0-9C56A2C7F337}" type="datetimeFigureOut">
              <a:rPr lang="sr-Latn-BA" smtClean="0"/>
              <a:t>17.11.2020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75C28-B4F0-42FF-8311-C8BAC688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EADC7-7F91-4466-B0F3-A2F59C27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4623-9136-44E0-A395-4D8377EF10B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0130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D64F-1394-48CA-8DE0-7DA10855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E9BE4-8526-4CA7-A162-503CD1157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D48A0-8868-4E47-A458-FE1A4DBE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1B8-0ADB-488B-B3C0-9C56A2C7F337}" type="datetimeFigureOut">
              <a:rPr lang="sr-Latn-BA" smtClean="0"/>
              <a:t>17.11.2020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E48AD-08B9-40F6-B44F-BBA1C1CE7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FB134-BB82-4179-9AE2-3D3A17E7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4623-9136-44E0-A395-4D8377EF10B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7738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2DF9-0308-45AE-91A4-9B03BA0A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D21A7-B661-4EEB-8D9A-A8CED4EF1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F9C48-1FD7-428B-8FA5-D57798140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94564-3981-40D8-B802-BFE421D17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1B8-0ADB-488B-B3C0-9C56A2C7F337}" type="datetimeFigureOut">
              <a:rPr lang="sr-Latn-BA" smtClean="0"/>
              <a:t>17.11.2020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AA52C-A2B9-4F6C-8599-52FDAB61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68DE8-B0B5-44E7-95D8-60E38C06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4623-9136-44E0-A395-4D8377EF10B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5856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279C-10BE-4C87-8BD3-62E05AFF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DD051-399D-455C-8308-3155C1446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CE7BF-9EDF-4D5B-A5D6-F4ADFB0B3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E1ECD-D0CE-4932-88C3-01FE9294E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FBF15-06D7-445C-89C8-E6BBD10AE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46C60-34C8-4960-9D31-B36A9C59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1B8-0ADB-488B-B3C0-9C56A2C7F337}" type="datetimeFigureOut">
              <a:rPr lang="sr-Latn-BA" smtClean="0"/>
              <a:t>17.11.2020</a:t>
            </a:fld>
            <a:endParaRPr lang="sr-Lat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A37D4-6DA9-4B00-848E-7FB6F824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D68B55-2A12-48E5-9C9B-184CDCE5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4623-9136-44E0-A395-4D8377EF10B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96693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BFAD-1C7E-44C0-985A-B40D477E2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687C1-F1B0-4806-8D93-8E340CDA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1B8-0ADB-488B-B3C0-9C56A2C7F337}" type="datetimeFigureOut">
              <a:rPr lang="sr-Latn-BA" smtClean="0"/>
              <a:t>17.11.2020</a:t>
            </a:fld>
            <a:endParaRPr lang="sr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D3F63-26BD-466C-9996-07B0D92D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2D74E-085C-4046-9730-44AE2802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4623-9136-44E0-A395-4D8377EF10B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413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9F216-226C-4490-B5CF-11C4FDD5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1B8-0ADB-488B-B3C0-9C56A2C7F337}" type="datetimeFigureOut">
              <a:rPr lang="sr-Latn-BA" smtClean="0"/>
              <a:t>17.11.2020</a:t>
            </a:fld>
            <a:endParaRPr lang="sr-Lat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E0BFF-9FFA-4649-B381-76FFC620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2F52-FE85-4276-B528-62F324E9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4623-9136-44E0-A395-4D8377EF10B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5573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034A6-945D-42EB-B74D-D7B38B5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1C64-E859-459B-B9D0-D55277C84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11646-9B86-4CC3-A02F-D9C542FF2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4FFC5-585C-42C9-8315-6489C14F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1B8-0ADB-488B-B3C0-9C56A2C7F337}" type="datetimeFigureOut">
              <a:rPr lang="sr-Latn-BA" smtClean="0"/>
              <a:t>17.11.2020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5C3E7-8D58-4C3B-8ED7-B9DB3E3B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40CFA-2094-43C8-82E2-0B6A0DE0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4623-9136-44E0-A395-4D8377EF10B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4400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6BF5D-9998-4A80-9DC5-CA9D8A54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B6985-543C-4ED7-8A29-766ADDD61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F0634-6E65-472B-B520-2F001869A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F3172-DFBA-414F-B26F-B02E878B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1B8-0ADB-488B-B3C0-9C56A2C7F337}" type="datetimeFigureOut">
              <a:rPr lang="sr-Latn-BA" smtClean="0"/>
              <a:t>17.11.2020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36D7-6F2B-4AAC-B62E-0A721997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3CA91-5CC0-4479-9881-06A27D8A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4623-9136-44E0-A395-4D8377EF10B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9990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B8D3A0-8AC5-4954-A204-146E4A7C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87CF7-C6D6-4E0C-AD0D-7C984D445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CA63C-444B-402E-BB89-49393410F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F1B8-0ADB-488B-B3C0-9C56A2C7F337}" type="datetimeFigureOut">
              <a:rPr lang="sr-Latn-BA" smtClean="0"/>
              <a:t>17.11.2020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757D8-EB83-4B0C-8B86-2F8C34C5A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67DE7-6255-4FB4-9BEB-BB12F08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E4623-9136-44E0-A395-4D8377EF10B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6643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garden-flowers-healthy-people-953097/" TargetMode="External"/><Relationship Id="rId3" Type="http://schemas.openxmlformats.org/officeDocument/2006/relationships/hyperlink" Target="https://pngimg.com/download/55733" TargetMode="External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hyperlink" Target="http://www.freestockphotos.biz/stockphoto/1577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s://pixabay.com/en/van-bully-camping-car-funny-15972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://discordiainpink.blogspot.com/2012/08/reusable-sandwich-and-snack-pack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leaves-branch-serrated-green-plant-311174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9DA1D8-74E3-4415-87F7-CD1654A55710}"/>
              </a:ext>
            </a:extLst>
          </p:cNvPr>
          <p:cNvSpPr txBox="1"/>
          <p:nvPr/>
        </p:nvSpPr>
        <p:spPr>
          <a:xfrm>
            <a:off x="6709719" y="2360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B17234-2CB3-4C77-B608-61244917FD60}"/>
              </a:ext>
            </a:extLst>
          </p:cNvPr>
          <p:cNvSpPr txBox="1"/>
          <p:nvPr/>
        </p:nvSpPr>
        <p:spPr>
          <a:xfrm>
            <a:off x="1554641" y="170872"/>
            <a:ext cx="9518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sr-Cyrl-B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ЧИСТА И ЗАГАЂЕНА ОКОЛИНА</a:t>
            </a:r>
            <a:endParaRPr lang="sr-Latn-B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9DFE86-69EF-47A1-BB70-629140C76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56" y="1036449"/>
            <a:ext cx="2395004" cy="20814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C4B492-DCC9-4786-8EE2-2D36F13B77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" y="537747"/>
            <a:ext cx="3078866" cy="30788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9EA6B2-310E-419F-B919-61B77574F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86" y="871539"/>
            <a:ext cx="7449390" cy="59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4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3B1F30-417E-4A1F-B150-E5189D3278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923505" y="4002683"/>
            <a:ext cx="2110907" cy="2503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3D715B-687F-4811-9167-44014928E9C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50" y="299910"/>
            <a:ext cx="2714792" cy="29760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C330F7-1F36-4FB5-B13C-6C060FA30E6E}"/>
              </a:ext>
            </a:extLst>
          </p:cNvPr>
          <p:cNvSpPr txBox="1"/>
          <p:nvPr/>
        </p:nvSpPr>
        <p:spPr>
          <a:xfrm>
            <a:off x="248358" y="299910"/>
            <a:ext cx="8002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ИЗГЛЕД ЧИСТЕ ОКОЛИНЕ</a:t>
            </a:r>
            <a:endParaRPr lang="sr-Latn-B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70FE91-E9C0-441D-B952-51BA05F80BE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08" y="1050480"/>
            <a:ext cx="2882314" cy="29164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7E4F36-43C0-4E67-9F47-80C77C3CB0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87" y="3778198"/>
            <a:ext cx="2714792" cy="2333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CDC150-65BF-45E8-9FBC-9F23A1D8A0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22786" y="1787954"/>
            <a:ext cx="5437728" cy="36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D7988B-7232-462C-A0DB-ED1E37738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4" y="1050227"/>
            <a:ext cx="4572000" cy="38778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3DF4E8-5544-4239-95F8-6FDBF251054B}"/>
              </a:ext>
            </a:extLst>
          </p:cNvPr>
          <p:cNvSpPr txBox="1"/>
          <p:nvPr/>
        </p:nvSpPr>
        <p:spPr>
          <a:xfrm>
            <a:off x="342576" y="126897"/>
            <a:ext cx="10264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ИЗГЛЕД ЗАГАЂЕНЕ ОКОЛИНЕ  </a:t>
            </a:r>
            <a:endParaRPr lang="sr-Latn-B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7CC944-51A7-4244-A4E2-B1DB11C52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52" y="1265102"/>
            <a:ext cx="3254012" cy="22651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2A3572-E11A-4464-84CA-F4E14C136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61" y="3734958"/>
            <a:ext cx="2924791" cy="24056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8BB06E-4B58-48E6-911B-F5F26A200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858" y="3530233"/>
            <a:ext cx="1974204" cy="19742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A46865-8510-4A37-AAE8-57D1B805676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811543" y="544773"/>
            <a:ext cx="2640877" cy="29854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9600FD-CBC2-4591-A680-216B700910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2964923" y="4824446"/>
            <a:ext cx="4247121" cy="22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8F2CD7-D548-4904-AC90-C92DDC8BD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9" y="207797"/>
            <a:ext cx="2707656" cy="2888166"/>
          </a:xfrm>
          <a:prstGeom prst="rect">
            <a:avLst/>
          </a:prstGeom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C4577274-7356-4DB6-8E94-325F95A73871}"/>
              </a:ext>
            </a:extLst>
          </p:cNvPr>
          <p:cNvSpPr/>
          <p:nvPr/>
        </p:nvSpPr>
        <p:spPr>
          <a:xfrm>
            <a:off x="7791239" y="2743200"/>
            <a:ext cx="4400761" cy="4114800"/>
          </a:xfrm>
          <a:prstGeom prst="flowChartConnector">
            <a:avLst/>
          </a:prstGeom>
          <a:solidFill>
            <a:schemeClr val="bg1"/>
          </a:solidFill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F272D-E1A0-494D-B712-72FA22CD2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446" t="1433" r="-1"/>
          <a:stretch/>
        </p:blipFill>
        <p:spPr>
          <a:xfrm>
            <a:off x="8396832" y="3445390"/>
            <a:ext cx="3189573" cy="271042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79A14C-C966-43A8-BB51-4F2D5BCE4B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987417"/>
            <a:ext cx="5650608" cy="50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18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FB1166-5287-48F7-BFDE-3DF6B3EB9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3" y="286619"/>
            <a:ext cx="6060361" cy="6218724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052EBD7-CC49-4D80-A337-1B0FCCA8831C}"/>
              </a:ext>
            </a:extLst>
          </p:cNvPr>
          <p:cNvSpPr/>
          <p:nvPr/>
        </p:nvSpPr>
        <p:spPr>
          <a:xfrm rot="2008643">
            <a:off x="6934164" y="422098"/>
            <a:ext cx="5070290" cy="3551763"/>
          </a:xfrm>
          <a:prstGeom prst="cloudCallout">
            <a:avLst>
              <a:gd name="adj1" fmla="val -33446"/>
              <a:gd name="adj2" fmla="val 739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sz="3200" i="1" dirty="0">
              <a:solidFill>
                <a:srgbClr val="007E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42FD0-B2E9-463F-AEA3-9A53948C5A07}"/>
              </a:ext>
            </a:extLst>
          </p:cNvPr>
          <p:cNvSpPr txBox="1"/>
          <p:nvPr/>
        </p:nvSpPr>
        <p:spPr>
          <a:xfrm>
            <a:off x="7850524" y="1320816"/>
            <a:ext cx="3237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5400" b="1" dirty="0">
                <a:solidFill>
                  <a:srgbClr val="007E39"/>
                </a:solidFill>
              </a:rPr>
              <a:t>ЧИСТА ПЛАНЕТА</a:t>
            </a:r>
            <a:endParaRPr lang="sr-Latn-BA" sz="5400" b="1" dirty="0">
              <a:solidFill>
                <a:srgbClr val="007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4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9504D1-5C40-4765-80E1-7E9BDA5ED83D}"/>
              </a:ext>
            </a:extLst>
          </p:cNvPr>
          <p:cNvSpPr txBox="1"/>
          <p:nvPr/>
        </p:nvSpPr>
        <p:spPr>
          <a:xfrm>
            <a:off x="71698" y="1461402"/>
            <a:ext cx="960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solidFill>
                  <a:srgbClr val="D9F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 ПОТОКЕ У СЕБЕ ПРИМА, ПА ВЕСЕЛО ИДЕ С ЊИМА. </a:t>
            </a:r>
            <a:endParaRPr lang="sr-Latn-BA" sz="3200" dirty="0">
              <a:solidFill>
                <a:srgbClr val="D9F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sz="3200" dirty="0">
                <a:solidFill>
                  <a:srgbClr val="D9F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ЈЕЗЕРА ИЛИ МОРА И ОНА СЕ СМИРИТИ  МОРА.</a:t>
            </a:r>
            <a:endParaRPr lang="sr-Latn-BA" sz="3200" dirty="0">
              <a:solidFill>
                <a:srgbClr val="D9F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0FCF2A-EE79-410C-A205-7587E8B7D8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37" y="918075"/>
            <a:ext cx="2616163" cy="14795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50B6E3-5F69-468C-9E24-7996E82BDA9F}"/>
              </a:ext>
            </a:extLst>
          </p:cNvPr>
          <p:cNvSpPr txBox="1"/>
          <p:nvPr/>
        </p:nvSpPr>
        <p:spPr>
          <a:xfrm>
            <a:off x="71698" y="2897019"/>
            <a:ext cx="10553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ОБРАЗА ЈЕ ВЕДРА, ЛИЦЕ МУ СЕ СЈА И БЛИСТА, </a:t>
            </a:r>
          </a:p>
          <a:p>
            <a:r>
              <a:rPr lang="sr-Cyrl-BA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ОСЈЕЋАМО ДА НАС ГРИЈЕ КАД ОБЛАК НА НЕБУ НИЈЕ. </a:t>
            </a:r>
            <a:endParaRPr lang="sr-Latn-BA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6318A9-6857-4ED8-BB15-3B302FFD26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8221">
            <a:off x="10189514" y="2408173"/>
            <a:ext cx="2055565" cy="20555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27AAB5-8D4A-4A33-AF9C-A8F45DE44807}"/>
              </a:ext>
            </a:extLst>
          </p:cNvPr>
          <p:cNvSpPr txBox="1"/>
          <p:nvPr/>
        </p:nvSpPr>
        <p:spPr>
          <a:xfrm>
            <a:off x="126823" y="4402409"/>
            <a:ext cx="7817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ЛЕТИ, А КРИЛА НЕМА, ПЛАЧЕ, А ОЧИ НЕМА.</a:t>
            </a:r>
            <a:endParaRPr lang="sr-Latn-B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AD9057-29C2-42FA-9FCB-B86A0734D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415">
            <a:off x="7478396" y="3715774"/>
            <a:ext cx="2460602" cy="17618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BC32FC-5EF0-4AC5-8DA7-C801811E3B25}"/>
              </a:ext>
            </a:extLst>
          </p:cNvPr>
          <p:cNvSpPr txBox="1"/>
          <p:nvPr/>
        </p:nvSpPr>
        <p:spPr>
          <a:xfrm>
            <a:off x="192033" y="5340941"/>
            <a:ext cx="85082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ДЈЕТИЊСТВО МУ ЗЕЛЕНО, А СТАРОСТ МУ ЖУТА,</a:t>
            </a:r>
          </a:p>
          <a:p>
            <a:r>
              <a:rPr lang="sr-Cyrl-BA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 УВЕНЕ, ПАДА ПОКРАЈ ПУТА</a:t>
            </a:r>
            <a:r>
              <a:rPr lang="sr-Latn-BA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17EB1F-5B8E-4A78-BD8A-D5DA332DD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14440989">
            <a:off x="9586228" y="4732793"/>
            <a:ext cx="1411269" cy="1877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7F0823-7B0D-47A8-A4B7-208FD2FAE6F3}"/>
              </a:ext>
            </a:extLst>
          </p:cNvPr>
          <p:cNvSpPr txBox="1"/>
          <p:nvPr/>
        </p:nvSpPr>
        <p:spPr>
          <a:xfrm>
            <a:off x="4302756" y="177216"/>
            <a:ext cx="35864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ЗАГОНЕТКЕ  </a:t>
            </a:r>
            <a:endParaRPr lang="sr-Latn-B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1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A44BBC-4554-4819-A0EF-55BD765DF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38" y="2759628"/>
            <a:ext cx="3914775" cy="3629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2729B6-C04D-4B1C-81F6-9ACA35C0D9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59" y="2658810"/>
            <a:ext cx="2993908" cy="3802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D6BDF0-1A30-4F48-B4CE-324095C2E8F8}"/>
              </a:ext>
            </a:extLst>
          </p:cNvPr>
          <p:cNvSpPr txBox="1"/>
          <p:nvPr/>
        </p:nvSpPr>
        <p:spPr>
          <a:xfrm>
            <a:off x="458334" y="298133"/>
            <a:ext cx="1153283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СА РАЗЛИЧИТИМ ПРЕДМЕТИМА</a:t>
            </a:r>
          </a:p>
          <a:p>
            <a:pPr algn="ctr"/>
            <a:r>
              <a:rPr lang="sr-Cyrl-B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(БАЦАЊЕ И ХВАТАЊЕ ПРЕДМЕТА)</a:t>
            </a:r>
            <a:endParaRPr lang="sr-Latn-B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1796D1-C544-4704-AA7F-F4BB04A2D5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6" y="2143111"/>
            <a:ext cx="4867292" cy="44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5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143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95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Lanaco I</dc:creator>
  <cp:lastModifiedBy>Radosav</cp:lastModifiedBy>
  <cp:revision>44</cp:revision>
  <dcterms:created xsi:type="dcterms:W3CDTF">2020-11-12T18:36:06Z</dcterms:created>
  <dcterms:modified xsi:type="dcterms:W3CDTF">2020-11-17T17:32:40Z</dcterms:modified>
</cp:coreProperties>
</file>