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ADE310-A434-4A89-B0D9-1F9AB6A4D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САДИЛА САМ БОСИЉАК </a:t>
            </a:r>
            <a:endParaRPr lang="sr-Latn-R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D038CDB-FF29-4FE6-A812-64E97D74D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5061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A0EC18CB-6B8F-4D36-BED1-68F4A9D8B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6" y="138223"/>
            <a:ext cx="11760403" cy="55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9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943F57B2-FEA9-4975-AADA-AB9E2FC4A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82" y="765545"/>
            <a:ext cx="11888235" cy="407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437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2</TotalTime>
  <Words>3</Words>
  <Application>Microsoft Office PowerPoint</Application>
  <PresentationFormat>Široki zaslon</PresentationFormat>
  <Paragraphs>1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Galerija</vt:lpstr>
      <vt:lpstr>САДИЛА САМ БОСИЉАК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САДИЛА САМ БОСИЉАК </dc:title>
  <dc:creator>Kresojević</dc:creator>
  <cp:lastModifiedBy>Kresojević</cp:lastModifiedBy>
  <cp:revision>2</cp:revision>
  <dcterms:created xsi:type="dcterms:W3CDTF">2020-11-29T11:10:28Z</dcterms:created>
  <dcterms:modified xsi:type="dcterms:W3CDTF">2020-11-30T09:20:14Z</dcterms:modified>
</cp:coreProperties>
</file>