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zar Tošanović" initials="LT" lastIdx="2" clrIdx="0">
    <p:extLst>
      <p:ext uri="{19B8F6BF-5375-455C-9EA6-DF929625EA0E}">
        <p15:presenceInfo xmlns:p15="http://schemas.microsoft.com/office/powerpoint/2012/main" userId="S::lazar.tosanovic@skolers.org::3f399d6b-7a9a-447a-bd24-40b03a8a32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заглавље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3" name="Чувар места за дату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B7672-C007-48A8-A350-D17C0B513CA6}" type="datetimeFigureOut">
              <a:rPr lang="sr-Cyrl-RS" smtClean="0"/>
              <a:t>23.12.2020.</a:t>
            </a:fld>
            <a:endParaRPr lang="sr-Cyrl-RS"/>
          </a:p>
        </p:txBody>
      </p:sp>
      <p:sp>
        <p:nvSpPr>
          <p:cNvPr id="4" name="Чувар места за слику на слајду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Cyrl-RS"/>
          </a:p>
        </p:txBody>
      </p:sp>
      <p:sp>
        <p:nvSpPr>
          <p:cNvPr id="5" name="Чувар места за напомене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</a:p>
        </p:txBody>
      </p:sp>
      <p:sp>
        <p:nvSpPr>
          <p:cNvPr id="6" name="Чувар места за подножје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Cyrl-RS"/>
          </a:p>
        </p:txBody>
      </p:sp>
      <p:sp>
        <p:nvSpPr>
          <p:cNvPr id="7" name="Чувар места за број слај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512A4-0849-477A-8FA7-36F6AC2B4641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2177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Наслов слај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="" xmlns:a16="http://schemas.microsoft.com/office/drawing/2014/main" id="{51DD3A58-8BA5-46A7-922B-88B6EBFDF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Cyrl-RS"/>
              <a:t>Кликните и уредите наслов мастера</a:t>
            </a:r>
          </a:p>
        </p:txBody>
      </p:sp>
      <p:sp>
        <p:nvSpPr>
          <p:cNvPr id="3" name="Поднаслов 2">
            <a:extLst>
              <a:ext uri="{FF2B5EF4-FFF2-40B4-BE49-F238E27FC236}">
                <a16:creationId xmlns="" xmlns:a16="http://schemas.microsoft.com/office/drawing/2014/main" id="{4FCBAD44-870A-4B19-8A58-313CFCFA6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Cyrl-RS"/>
              <a:t>Кликните и уредите стил поднаслова мастера</a:t>
            </a:r>
          </a:p>
        </p:txBody>
      </p:sp>
      <p:sp>
        <p:nvSpPr>
          <p:cNvPr id="4" name="Чувар места за датум 3">
            <a:extLst>
              <a:ext uri="{FF2B5EF4-FFF2-40B4-BE49-F238E27FC236}">
                <a16:creationId xmlns="" xmlns:a16="http://schemas.microsoft.com/office/drawing/2014/main" id="{E6FA58B8-7BE9-4419-91FC-E55260EE1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A92E-110C-4EEB-AFA3-468B71FEDEAB}" type="datetimeFigureOut">
              <a:rPr lang="sr-Cyrl-RS" smtClean="0"/>
              <a:t>23.12.2020.</a:t>
            </a:fld>
            <a:endParaRPr lang="sr-Cyrl-RS"/>
          </a:p>
        </p:txBody>
      </p:sp>
      <p:sp>
        <p:nvSpPr>
          <p:cNvPr id="5" name="Чувар места за подножје 4">
            <a:extLst>
              <a:ext uri="{FF2B5EF4-FFF2-40B4-BE49-F238E27FC236}">
                <a16:creationId xmlns="" xmlns:a16="http://schemas.microsoft.com/office/drawing/2014/main" id="{7030A63F-7EDD-4E1D-BCE2-0EFA60470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Чувар места за број слајда 5">
            <a:extLst>
              <a:ext uri="{FF2B5EF4-FFF2-40B4-BE49-F238E27FC236}">
                <a16:creationId xmlns="" xmlns:a16="http://schemas.microsoft.com/office/drawing/2014/main" id="{380A3F50-52BE-46ED-A817-046AAEB85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7109-228A-455C-BB82-86A3A3DEC072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4120846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слов и вертикалн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="" xmlns:a16="http://schemas.microsoft.com/office/drawing/2014/main" id="{CDECAD93-5554-4ABF-AAFD-2477A6B1C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Кликните и уредите наслов мастера</a:t>
            </a:r>
          </a:p>
        </p:txBody>
      </p:sp>
      <p:sp>
        <p:nvSpPr>
          <p:cNvPr id="3" name="Чувар места за вертикални текст 2">
            <a:extLst>
              <a:ext uri="{FF2B5EF4-FFF2-40B4-BE49-F238E27FC236}">
                <a16:creationId xmlns="" xmlns:a16="http://schemas.microsoft.com/office/drawing/2014/main" id="{5906CE90-AB13-43A6-90B4-2BD83219CA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</a:p>
        </p:txBody>
      </p:sp>
      <p:sp>
        <p:nvSpPr>
          <p:cNvPr id="4" name="Чувар места за датум 3">
            <a:extLst>
              <a:ext uri="{FF2B5EF4-FFF2-40B4-BE49-F238E27FC236}">
                <a16:creationId xmlns="" xmlns:a16="http://schemas.microsoft.com/office/drawing/2014/main" id="{10ED6CE6-EB32-4E22-8497-5EA89AE4B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A92E-110C-4EEB-AFA3-468B71FEDEAB}" type="datetimeFigureOut">
              <a:rPr lang="sr-Cyrl-RS" smtClean="0"/>
              <a:t>23.12.2020.</a:t>
            </a:fld>
            <a:endParaRPr lang="sr-Cyrl-RS"/>
          </a:p>
        </p:txBody>
      </p:sp>
      <p:sp>
        <p:nvSpPr>
          <p:cNvPr id="5" name="Чувар места за подножје 4">
            <a:extLst>
              <a:ext uri="{FF2B5EF4-FFF2-40B4-BE49-F238E27FC236}">
                <a16:creationId xmlns="" xmlns:a16="http://schemas.microsoft.com/office/drawing/2014/main" id="{0316DB14-3168-40E2-A987-0A5D46AB3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Чувар места за број слајда 5">
            <a:extLst>
              <a:ext uri="{FF2B5EF4-FFF2-40B4-BE49-F238E27FC236}">
                <a16:creationId xmlns="" xmlns:a16="http://schemas.microsoft.com/office/drawing/2014/main" id="{10023BAA-5BC4-4769-A008-46501BB87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7109-228A-455C-BB82-86A3A3DEC072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545678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и насл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и наслов 1">
            <a:extLst>
              <a:ext uri="{FF2B5EF4-FFF2-40B4-BE49-F238E27FC236}">
                <a16:creationId xmlns="" xmlns:a16="http://schemas.microsoft.com/office/drawing/2014/main" id="{B310DEE1-157A-4A9B-81E9-A95F0B6E39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Cyrl-RS"/>
              <a:t>Кликните и уредите наслов мастера</a:t>
            </a:r>
          </a:p>
        </p:txBody>
      </p:sp>
      <p:sp>
        <p:nvSpPr>
          <p:cNvPr id="3" name="Чувар места за вертикални текст 2">
            <a:extLst>
              <a:ext uri="{FF2B5EF4-FFF2-40B4-BE49-F238E27FC236}">
                <a16:creationId xmlns="" xmlns:a16="http://schemas.microsoft.com/office/drawing/2014/main" id="{872D8544-5D98-47CA-96C0-AA5C43F034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</a:p>
        </p:txBody>
      </p:sp>
      <p:sp>
        <p:nvSpPr>
          <p:cNvPr id="4" name="Чувар места за датум 3">
            <a:extLst>
              <a:ext uri="{FF2B5EF4-FFF2-40B4-BE49-F238E27FC236}">
                <a16:creationId xmlns="" xmlns:a16="http://schemas.microsoft.com/office/drawing/2014/main" id="{21E9A659-9AAE-4DE7-B437-8DEDCC551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A92E-110C-4EEB-AFA3-468B71FEDEAB}" type="datetimeFigureOut">
              <a:rPr lang="sr-Cyrl-RS" smtClean="0"/>
              <a:t>23.12.2020.</a:t>
            </a:fld>
            <a:endParaRPr lang="sr-Cyrl-RS"/>
          </a:p>
        </p:txBody>
      </p:sp>
      <p:sp>
        <p:nvSpPr>
          <p:cNvPr id="5" name="Чувар места за подножје 4">
            <a:extLst>
              <a:ext uri="{FF2B5EF4-FFF2-40B4-BE49-F238E27FC236}">
                <a16:creationId xmlns="" xmlns:a16="http://schemas.microsoft.com/office/drawing/2014/main" id="{8206A852-4890-4CA6-8AC4-B6691212F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Чувар места за број слајда 5">
            <a:extLst>
              <a:ext uri="{FF2B5EF4-FFF2-40B4-BE49-F238E27FC236}">
                <a16:creationId xmlns="" xmlns:a16="http://schemas.microsoft.com/office/drawing/2014/main" id="{718281AC-8E70-4B82-9CE9-5FD6699D5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7109-228A-455C-BB82-86A3A3DEC072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364866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слов и садржа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="" xmlns:a16="http://schemas.microsoft.com/office/drawing/2014/main" id="{FF96B3D0-ED38-4A22-8699-30D160120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Кликните и уредите наслов мастера</a:t>
            </a:r>
          </a:p>
        </p:txBody>
      </p:sp>
      <p:sp>
        <p:nvSpPr>
          <p:cNvPr id="3" name="Чувар места за садржај 2">
            <a:extLst>
              <a:ext uri="{FF2B5EF4-FFF2-40B4-BE49-F238E27FC236}">
                <a16:creationId xmlns="" xmlns:a16="http://schemas.microsoft.com/office/drawing/2014/main" id="{723A46C0-028F-4EF6-A297-2D3A1EB76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</a:p>
        </p:txBody>
      </p:sp>
      <p:sp>
        <p:nvSpPr>
          <p:cNvPr id="4" name="Чувар места за датум 3">
            <a:extLst>
              <a:ext uri="{FF2B5EF4-FFF2-40B4-BE49-F238E27FC236}">
                <a16:creationId xmlns="" xmlns:a16="http://schemas.microsoft.com/office/drawing/2014/main" id="{43F0BD7B-01EE-4C4A-B306-E8CB62A18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A92E-110C-4EEB-AFA3-468B71FEDEAB}" type="datetimeFigureOut">
              <a:rPr lang="sr-Cyrl-RS" smtClean="0"/>
              <a:t>23.12.2020.</a:t>
            </a:fld>
            <a:endParaRPr lang="sr-Cyrl-RS"/>
          </a:p>
        </p:txBody>
      </p:sp>
      <p:sp>
        <p:nvSpPr>
          <p:cNvPr id="5" name="Чувар места за подножје 4">
            <a:extLst>
              <a:ext uri="{FF2B5EF4-FFF2-40B4-BE49-F238E27FC236}">
                <a16:creationId xmlns="" xmlns:a16="http://schemas.microsoft.com/office/drawing/2014/main" id="{43D45FDD-AF33-4852-96AE-C8E893CE7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Чувар места за број слајда 5">
            <a:extLst>
              <a:ext uri="{FF2B5EF4-FFF2-40B4-BE49-F238E27FC236}">
                <a16:creationId xmlns="" xmlns:a16="http://schemas.microsoft.com/office/drawing/2014/main" id="{660847D1-64EE-404F-B442-41534538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7109-228A-455C-BB82-86A3A3DEC072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565254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ље одељ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="" xmlns:a16="http://schemas.microsoft.com/office/drawing/2014/main" id="{04C9FBD0-6162-49FF-B260-25D096E8C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Cyrl-RS"/>
              <a:t>Кликните и уредите наслов мастера</a:t>
            </a:r>
          </a:p>
        </p:txBody>
      </p:sp>
      <p:sp>
        <p:nvSpPr>
          <p:cNvPr id="3" name="Чувар места за текст 2">
            <a:extLst>
              <a:ext uri="{FF2B5EF4-FFF2-40B4-BE49-F238E27FC236}">
                <a16:creationId xmlns="" xmlns:a16="http://schemas.microsoft.com/office/drawing/2014/main" id="{136DFDC8-D5BB-4A20-93A0-C597659A4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4" name="Чувар места за датум 3">
            <a:extLst>
              <a:ext uri="{FF2B5EF4-FFF2-40B4-BE49-F238E27FC236}">
                <a16:creationId xmlns="" xmlns:a16="http://schemas.microsoft.com/office/drawing/2014/main" id="{40842D05-F348-4C8E-A8E7-0ED3C642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A92E-110C-4EEB-AFA3-468B71FEDEAB}" type="datetimeFigureOut">
              <a:rPr lang="sr-Cyrl-RS" smtClean="0"/>
              <a:t>23.12.2020.</a:t>
            </a:fld>
            <a:endParaRPr lang="sr-Cyrl-RS"/>
          </a:p>
        </p:txBody>
      </p:sp>
      <p:sp>
        <p:nvSpPr>
          <p:cNvPr id="5" name="Чувар места за подножје 4">
            <a:extLst>
              <a:ext uri="{FF2B5EF4-FFF2-40B4-BE49-F238E27FC236}">
                <a16:creationId xmlns="" xmlns:a16="http://schemas.microsoft.com/office/drawing/2014/main" id="{2AAD4686-606B-454C-A2EB-AB5C03CA8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Чувар места за број слајда 5">
            <a:extLst>
              <a:ext uri="{FF2B5EF4-FFF2-40B4-BE49-F238E27FC236}">
                <a16:creationId xmlns="" xmlns:a16="http://schemas.microsoft.com/office/drawing/2014/main" id="{D25C5F66-1529-45C4-8428-75A1E4301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7109-228A-455C-BB82-86A3A3DEC072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548610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садржај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="" xmlns:a16="http://schemas.microsoft.com/office/drawing/2014/main" id="{4EF6552B-8A1E-4B9F-948F-854CCD97A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Кликните и уредите наслов мастера</a:t>
            </a:r>
          </a:p>
        </p:txBody>
      </p:sp>
      <p:sp>
        <p:nvSpPr>
          <p:cNvPr id="3" name="Чувар места за садржај 2">
            <a:extLst>
              <a:ext uri="{FF2B5EF4-FFF2-40B4-BE49-F238E27FC236}">
                <a16:creationId xmlns="" xmlns:a16="http://schemas.microsoft.com/office/drawing/2014/main" id="{60AD1588-8BE8-4B1A-B845-49B287D3E2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</a:p>
        </p:txBody>
      </p:sp>
      <p:sp>
        <p:nvSpPr>
          <p:cNvPr id="4" name="Чувар места за садржај 3">
            <a:extLst>
              <a:ext uri="{FF2B5EF4-FFF2-40B4-BE49-F238E27FC236}">
                <a16:creationId xmlns="" xmlns:a16="http://schemas.microsoft.com/office/drawing/2014/main" id="{CB8D6013-1995-48C7-9949-0810F7DCE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</a:p>
        </p:txBody>
      </p:sp>
      <p:sp>
        <p:nvSpPr>
          <p:cNvPr id="5" name="Чувар места за датум 4">
            <a:extLst>
              <a:ext uri="{FF2B5EF4-FFF2-40B4-BE49-F238E27FC236}">
                <a16:creationId xmlns="" xmlns:a16="http://schemas.microsoft.com/office/drawing/2014/main" id="{08A7E4DC-61A6-48A9-BBD5-05F07A211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A92E-110C-4EEB-AFA3-468B71FEDEAB}" type="datetimeFigureOut">
              <a:rPr lang="sr-Cyrl-RS" smtClean="0"/>
              <a:t>23.12.2020.</a:t>
            </a:fld>
            <a:endParaRPr lang="sr-Cyrl-RS"/>
          </a:p>
        </p:txBody>
      </p:sp>
      <p:sp>
        <p:nvSpPr>
          <p:cNvPr id="6" name="Чувар места за подножје 5">
            <a:extLst>
              <a:ext uri="{FF2B5EF4-FFF2-40B4-BE49-F238E27FC236}">
                <a16:creationId xmlns="" xmlns:a16="http://schemas.microsoft.com/office/drawing/2014/main" id="{3500C86C-C0C3-4695-ABE5-57727313A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Чувар места за број слајда 6">
            <a:extLst>
              <a:ext uri="{FF2B5EF4-FFF2-40B4-BE49-F238E27FC236}">
                <a16:creationId xmlns="" xmlns:a16="http://schemas.microsoft.com/office/drawing/2014/main" id="{D5748B5A-82B9-40A7-A627-2A1F09F08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7109-228A-455C-BB82-86A3A3DEC072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29161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еђењ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="" xmlns:a16="http://schemas.microsoft.com/office/drawing/2014/main" id="{41DAD85B-D818-431C-B67D-B0A8D9490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Cyrl-RS"/>
              <a:t>Кликните и уредите наслов мастера</a:t>
            </a:r>
          </a:p>
        </p:txBody>
      </p:sp>
      <p:sp>
        <p:nvSpPr>
          <p:cNvPr id="3" name="Чувар места за текст 2">
            <a:extLst>
              <a:ext uri="{FF2B5EF4-FFF2-40B4-BE49-F238E27FC236}">
                <a16:creationId xmlns="" xmlns:a16="http://schemas.microsoft.com/office/drawing/2014/main" id="{B5A06DAC-53FA-4658-9666-0FF2BEAB3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4" name="Чувар места за садржај 3">
            <a:extLst>
              <a:ext uri="{FF2B5EF4-FFF2-40B4-BE49-F238E27FC236}">
                <a16:creationId xmlns="" xmlns:a16="http://schemas.microsoft.com/office/drawing/2014/main" id="{FE61E001-9C80-4242-BADE-99AD87232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</a:p>
        </p:txBody>
      </p:sp>
      <p:sp>
        <p:nvSpPr>
          <p:cNvPr id="5" name="Чувар места за текст 4">
            <a:extLst>
              <a:ext uri="{FF2B5EF4-FFF2-40B4-BE49-F238E27FC236}">
                <a16:creationId xmlns="" xmlns:a16="http://schemas.microsoft.com/office/drawing/2014/main" id="{DFB7CF80-5F9F-41CB-943A-D6015C45AC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6" name="Чувар места за садржај 5">
            <a:extLst>
              <a:ext uri="{FF2B5EF4-FFF2-40B4-BE49-F238E27FC236}">
                <a16:creationId xmlns="" xmlns:a16="http://schemas.microsoft.com/office/drawing/2014/main" id="{3A2928B6-EF38-4337-9407-E2072654DE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</a:p>
        </p:txBody>
      </p:sp>
      <p:sp>
        <p:nvSpPr>
          <p:cNvPr id="7" name="Чувар места за датум 6">
            <a:extLst>
              <a:ext uri="{FF2B5EF4-FFF2-40B4-BE49-F238E27FC236}">
                <a16:creationId xmlns="" xmlns:a16="http://schemas.microsoft.com/office/drawing/2014/main" id="{7518B5D9-42AC-451D-8079-42B6BF44E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A92E-110C-4EEB-AFA3-468B71FEDEAB}" type="datetimeFigureOut">
              <a:rPr lang="sr-Cyrl-RS" smtClean="0"/>
              <a:t>23.12.2020.</a:t>
            </a:fld>
            <a:endParaRPr lang="sr-Cyrl-RS"/>
          </a:p>
        </p:txBody>
      </p:sp>
      <p:sp>
        <p:nvSpPr>
          <p:cNvPr id="8" name="Чувар места за подножје 7">
            <a:extLst>
              <a:ext uri="{FF2B5EF4-FFF2-40B4-BE49-F238E27FC236}">
                <a16:creationId xmlns="" xmlns:a16="http://schemas.microsoft.com/office/drawing/2014/main" id="{7847C067-A10B-4A36-8939-193E47D77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9" name="Чувар места за број слајда 8">
            <a:extLst>
              <a:ext uri="{FF2B5EF4-FFF2-40B4-BE49-F238E27FC236}">
                <a16:creationId xmlns="" xmlns:a16="http://schemas.microsoft.com/office/drawing/2014/main" id="{6B631ACF-C817-4BB0-B4B6-8EC41AC57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7109-228A-455C-BB82-86A3A3DEC072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4127272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нас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="" xmlns:a16="http://schemas.microsoft.com/office/drawing/2014/main" id="{79933C16-7112-463B-9002-D7F9EB487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Кликните и уредите наслов мастера</a:t>
            </a:r>
          </a:p>
        </p:txBody>
      </p:sp>
      <p:sp>
        <p:nvSpPr>
          <p:cNvPr id="3" name="Чувар места за датум 2">
            <a:extLst>
              <a:ext uri="{FF2B5EF4-FFF2-40B4-BE49-F238E27FC236}">
                <a16:creationId xmlns="" xmlns:a16="http://schemas.microsoft.com/office/drawing/2014/main" id="{348EB037-E5F5-413A-A718-36B6E27CD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A92E-110C-4EEB-AFA3-468B71FEDEAB}" type="datetimeFigureOut">
              <a:rPr lang="sr-Cyrl-RS" smtClean="0"/>
              <a:t>23.12.2020.</a:t>
            </a:fld>
            <a:endParaRPr lang="sr-Cyrl-RS"/>
          </a:p>
        </p:txBody>
      </p:sp>
      <p:sp>
        <p:nvSpPr>
          <p:cNvPr id="4" name="Чувар места за подножје 3">
            <a:extLst>
              <a:ext uri="{FF2B5EF4-FFF2-40B4-BE49-F238E27FC236}">
                <a16:creationId xmlns="" xmlns:a16="http://schemas.microsoft.com/office/drawing/2014/main" id="{61AC5F2F-0595-4244-8E30-BAA907831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Чувар места за број слајда 4">
            <a:extLst>
              <a:ext uri="{FF2B5EF4-FFF2-40B4-BE49-F238E27FC236}">
                <a16:creationId xmlns="" xmlns:a16="http://schemas.microsoft.com/office/drawing/2014/main" id="{BA427F9D-C6E6-4172-946C-883286358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7109-228A-455C-BB82-86A3A3DEC072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600287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датум 1">
            <a:extLst>
              <a:ext uri="{FF2B5EF4-FFF2-40B4-BE49-F238E27FC236}">
                <a16:creationId xmlns="" xmlns:a16="http://schemas.microsoft.com/office/drawing/2014/main" id="{EC65F9F6-1834-48B8-B1B4-A493FD111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A92E-110C-4EEB-AFA3-468B71FEDEAB}" type="datetimeFigureOut">
              <a:rPr lang="sr-Cyrl-RS" smtClean="0"/>
              <a:t>23.12.2020.</a:t>
            </a:fld>
            <a:endParaRPr lang="sr-Cyrl-RS"/>
          </a:p>
        </p:txBody>
      </p:sp>
      <p:sp>
        <p:nvSpPr>
          <p:cNvPr id="3" name="Чувар места за подножје 2">
            <a:extLst>
              <a:ext uri="{FF2B5EF4-FFF2-40B4-BE49-F238E27FC236}">
                <a16:creationId xmlns="" xmlns:a16="http://schemas.microsoft.com/office/drawing/2014/main" id="{1DA7B62E-6E70-4982-AB00-D4F467C9A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Чувар места за број слајда 3">
            <a:extLst>
              <a:ext uri="{FF2B5EF4-FFF2-40B4-BE49-F238E27FC236}">
                <a16:creationId xmlns="" xmlns:a16="http://schemas.microsoft.com/office/drawing/2014/main" id="{D6A34048-9AB8-448F-AF33-B5EFED070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7109-228A-455C-BB82-86A3A3DEC072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884386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адржај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="" xmlns:a16="http://schemas.microsoft.com/office/drawing/2014/main" id="{54332B44-477E-48C1-9089-B81A6C0C0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Cyrl-RS"/>
              <a:t>Кликните и уредите наслов мастера</a:t>
            </a:r>
          </a:p>
        </p:txBody>
      </p:sp>
      <p:sp>
        <p:nvSpPr>
          <p:cNvPr id="3" name="Чувар места за садржај 2">
            <a:extLst>
              <a:ext uri="{FF2B5EF4-FFF2-40B4-BE49-F238E27FC236}">
                <a16:creationId xmlns="" xmlns:a16="http://schemas.microsoft.com/office/drawing/2014/main" id="{26F3395A-C492-431B-AB4E-32716829A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</a:p>
        </p:txBody>
      </p:sp>
      <p:sp>
        <p:nvSpPr>
          <p:cNvPr id="4" name="Чувар места за текст 3">
            <a:extLst>
              <a:ext uri="{FF2B5EF4-FFF2-40B4-BE49-F238E27FC236}">
                <a16:creationId xmlns="" xmlns:a16="http://schemas.microsoft.com/office/drawing/2014/main" id="{3963111A-8E0E-4D1C-BE4B-99275418C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5" name="Чувар места за датум 4">
            <a:extLst>
              <a:ext uri="{FF2B5EF4-FFF2-40B4-BE49-F238E27FC236}">
                <a16:creationId xmlns="" xmlns:a16="http://schemas.microsoft.com/office/drawing/2014/main" id="{AA7525C1-7B27-4B1D-BC11-3812B3C14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A92E-110C-4EEB-AFA3-468B71FEDEAB}" type="datetimeFigureOut">
              <a:rPr lang="sr-Cyrl-RS" smtClean="0"/>
              <a:t>23.12.2020.</a:t>
            </a:fld>
            <a:endParaRPr lang="sr-Cyrl-RS"/>
          </a:p>
        </p:txBody>
      </p:sp>
      <p:sp>
        <p:nvSpPr>
          <p:cNvPr id="6" name="Чувар места за подножје 5">
            <a:extLst>
              <a:ext uri="{FF2B5EF4-FFF2-40B4-BE49-F238E27FC236}">
                <a16:creationId xmlns="" xmlns:a16="http://schemas.microsoft.com/office/drawing/2014/main" id="{5E890FD8-9398-413D-91BF-B270162EF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Чувар места за број слајда 6">
            <a:extLst>
              <a:ext uri="{FF2B5EF4-FFF2-40B4-BE49-F238E27FC236}">
                <a16:creationId xmlns="" xmlns:a16="http://schemas.microsoft.com/office/drawing/2014/main" id="{1627A290-0C6B-4124-8841-7ADA1046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7109-228A-455C-BB82-86A3A3DEC072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873993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Слика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="" xmlns:a16="http://schemas.microsoft.com/office/drawing/2014/main" id="{E306A1E1-CA9F-4914-B3B2-80D017759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Cyrl-RS"/>
              <a:t>Кликните и уредите наслов мастера</a:t>
            </a:r>
          </a:p>
        </p:txBody>
      </p:sp>
      <p:sp>
        <p:nvSpPr>
          <p:cNvPr id="3" name="Чувар места за слику 2">
            <a:extLst>
              <a:ext uri="{FF2B5EF4-FFF2-40B4-BE49-F238E27FC236}">
                <a16:creationId xmlns="" xmlns:a16="http://schemas.microsoft.com/office/drawing/2014/main" id="{BC0673BF-7C25-44E3-AC27-A4A34B6F92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RS"/>
          </a:p>
        </p:txBody>
      </p:sp>
      <p:sp>
        <p:nvSpPr>
          <p:cNvPr id="4" name="Чувар места за текст 3">
            <a:extLst>
              <a:ext uri="{FF2B5EF4-FFF2-40B4-BE49-F238E27FC236}">
                <a16:creationId xmlns="" xmlns:a16="http://schemas.microsoft.com/office/drawing/2014/main" id="{5B87E785-D11A-4073-A7E7-67B5E85C8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Cyrl-RS"/>
              <a:t>Кликните да бисте уредили стилове текста мастера</a:t>
            </a:r>
          </a:p>
        </p:txBody>
      </p:sp>
      <p:sp>
        <p:nvSpPr>
          <p:cNvPr id="5" name="Чувар места за датум 4">
            <a:extLst>
              <a:ext uri="{FF2B5EF4-FFF2-40B4-BE49-F238E27FC236}">
                <a16:creationId xmlns="" xmlns:a16="http://schemas.microsoft.com/office/drawing/2014/main" id="{5AF10B55-BA2F-4950-9F83-B272171AB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A92E-110C-4EEB-AFA3-468B71FEDEAB}" type="datetimeFigureOut">
              <a:rPr lang="sr-Cyrl-RS" smtClean="0"/>
              <a:t>23.12.2020.</a:t>
            </a:fld>
            <a:endParaRPr lang="sr-Cyrl-RS"/>
          </a:p>
        </p:txBody>
      </p:sp>
      <p:sp>
        <p:nvSpPr>
          <p:cNvPr id="6" name="Чувар места за подножје 5">
            <a:extLst>
              <a:ext uri="{FF2B5EF4-FFF2-40B4-BE49-F238E27FC236}">
                <a16:creationId xmlns="" xmlns:a16="http://schemas.microsoft.com/office/drawing/2014/main" id="{0C26E4EF-9D32-45B9-8D31-417BAF88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Чувар места за број слајда 6">
            <a:extLst>
              <a:ext uri="{FF2B5EF4-FFF2-40B4-BE49-F238E27FC236}">
                <a16:creationId xmlns="" xmlns:a16="http://schemas.microsoft.com/office/drawing/2014/main" id="{E4DCFA2C-CF71-4BFB-9053-EA7C51317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7109-228A-455C-BB82-86A3A3DEC072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465937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наслов 1">
            <a:extLst>
              <a:ext uri="{FF2B5EF4-FFF2-40B4-BE49-F238E27FC236}">
                <a16:creationId xmlns="" xmlns:a16="http://schemas.microsoft.com/office/drawing/2014/main" id="{FC8D6FDC-F19E-4729-ACDC-CB152AFA2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Cyrl-RS"/>
              <a:t>Кликните и уредите наслов мастера</a:t>
            </a:r>
          </a:p>
        </p:txBody>
      </p:sp>
      <p:sp>
        <p:nvSpPr>
          <p:cNvPr id="3" name="Чувар места за текст 2">
            <a:extLst>
              <a:ext uri="{FF2B5EF4-FFF2-40B4-BE49-F238E27FC236}">
                <a16:creationId xmlns="" xmlns:a16="http://schemas.microsoft.com/office/drawing/2014/main" id="{BABA404B-0786-40A9-B621-60BA5F8C2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Cyrl-RS"/>
              <a:t>Кликните да бисте уредили стилове текста мастера</a:t>
            </a:r>
          </a:p>
          <a:p>
            <a:pPr lvl="1"/>
            <a:r>
              <a:rPr lang="sr-Cyrl-RS"/>
              <a:t>Други ниво</a:t>
            </a:r>
          </a:p>
          <a:p>
            <a:pPr lvl="2"/>
            <a:r>
              <a:rPr lang="sr-Cyrl-RS"/>
              <a:t>Трећи ниво</a:t>
            </a:r>
          </a:p>
          <a:p>
            <a:pPr lvl="3"/>
            <a:r>
              <a:rPr lang="sr-Cyrl-RS"/>
              <a:t>Четврти ниво</a:t>
            </a:r>
          </a:p>
          <a:p>
            <a:pPr lvl="4"/>
            <a:r>
              <a:rPr lang="sr-Cyrl-RS"/>
              <a:t>Пети ниво</a:t>
            </a:r>
          </a:p>
        </p:txBody>
      </p:sp>
      <p:sp>
        <p:nvSpPr>
          <p:cNvPr id="4" name="Чувар места за датум 3">
            <a:extLst>
              <a:ext uri="{FF2B5EF4-FFF2-40B4-BE49-F238E27FC236}">
                <a16:creationId xmlns="" xmlns:a16="http://schemas.microsoft.com/office/drawing/2014/main" id="{1AEDAF05-C9B2-4DBD-AE47-5C8E1AF058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8A92E-110C-4EEB-AFA3-468B71FEDEAB}" type="datetimeFigureOut">
              <a:rPr lang="sr-Cyrl-RS" smtClean="0"/>
              <a:t>23.12.2020.</a:t>
            </a:fld>
            <a:endParaRPr lang="sr-Cyrl-RS"/>
          </a:p>
        </p:txBody>
      </p:sp>
      <p:sp>
        <p:nvSpPr>
          <p:cNvPr id="5" name="Чувар места за подножје 4">
            <a:extLst>
              <a:ext uri="{FF2B5EF4-FFF2-40B4-BE49-F238E27FC236}">
                <a16:creationId xmlns="" xmlns:a16="http://schemas.microsoft.com/office/drawing/2014/main" id="{FD3F0027-7058-400D-8BE1-0993B1790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RS"/>
          </a:p>
        </p:txBody>
      </p:sp>
      <p:sp>
        <p:nvSpPr>
          <p:cNvPr id="6" name="Чувар места за број слајда 5">
            <a:extLst>
              <a:ext uri="{FF2B5EF4-FFF2-40B4-BE49-F238E27FC236}">
                <a16:creationId xmlns="" xmlns:a16="http://schemas.microsoft.com/office/drawing/2014/main" id="{7CFBAF8F-2531-4023-AC39-D2013818E1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77109-228A-455C-BB82-86A3A3DEC072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35472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Слика 15">
            <a:extLst>
              <a:ext uri="{FF2B5EF4-FFF2-40B4-BE49-F238E27FC236}">
                <a16:creationId xmlns="" xmlns:a16="http://schemas.microsoft.com/office/drawing/2014/main" id="{DBF8A7FE-F109-4C91-9EAB-6F74C251E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34" y="11017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5" name="Наслов 14">
            <a:extLst>
              <a:ext uri="{FF2B5EF4-FFF2-40B4-BE49-F238E27FC236}">
                <a16:creationId xmlns="" xmlns:a16="http://schemas.microsoft.com/office/drawing/2014/main" id="{37E5C9F3-3951-4606-945F-4D0C5F5FA3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2303" y="132203"/>
            <a:ext cx="9144000" cy="1231900"/>
          </a:xfrm>
        </p:spPr>
        <p:txBody>
          <a:bodyPr>
            <a:normAutofit/>
          </a:bodyPr>
          <a:lstStyle/>
          <a:p>
            <a:pPr algn="l"/>
            <a:r>
              <a:rPr lang="sr-Cyrl-R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ПРАВОСЛАВНА ВЈЕРОНАУКА</a:t>
            </a:r>
            <a:br>
              <a:rPr lang="sr-Cyrl-R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за 2. разред </a:t>
            </a:r>
          </a:p>
        </p:txBody>
      </p:sp>
      <p:sp>
        <p:nvSpPr>
          <p:cNvPr id="22" name="Поднаслов 21">
            <a:extLst>
              <a:ext uri="{FF2B5EF4-FFF2-40B4-BE49-F238E27FC236}">
                <a16:creationId xmlns="" xmlns:a16="http://schemas.microsoft.com/office/drawing/2014/main" id="{CEF171C2-DEB0-4F8C-B0C5-DE0228EAC9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4858" y="5420300"/>
            <a:ext cx="4322284" cy="661011"/>
          </a:xfrm>
        </p:spPr>
        <p:txBody>
          <a:bodyPr>
            <a:normAutofit fontScale="85000" lnSpcReduction="20000"/>
          </a:bodyPr>
          <a:lstStyle/>
          <a:p>
            <a:r>
              <a:rPr lang="sr-Cyrl-RS" sz="6000" b="1" dirty="0" smtClean="0">
                <a:solidFill>
                  <a:schemeClr val="bg1"/>
                </a:solidFill>
              </a:rPr>
              <a:t>ПОТОП </a:t>
            </a:r>
            <a:r>
              <a:rPr lang="sr-Cyrl-RS" sz="6000" b="1" dirty="0">
                <a:solidFill>
                  <a:schemeClr val="bg1"/>
                </a:solidFill>
              </a:rPr>
              <a:t>И НОЈЕ</a:t>
            </a:r>
          </a:p>
        </p:txBody>
      </p:sp>
    </p:spTree>
    <p:extLst>
      <p:ext uri="{BB962C8B-B14F-4D97-AF65-F5344CB8AC3E}">
        <p14:creationId xmlns:p14="http://schemas.microsoft.com/office/powerpoint/2010/main" val="3221579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="" xmlns:a16="http://schemas.microsoft.com/office/drawing/2014/main" id="{30B65614-8CEE-43AD-AFEC-82EE399A8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/>
          </a:p>
        </p:txBody>
      </p:sp>
      <p:pic>
        <p:nvPicPr>
          <p:cNvPr id="8" name="Чувар места за слику 7">
            <a:extLst>
              <a:ext uri="{FF2B5EF4-FFF2-40B4-BE49-F238E27FC236}">
                <a16:creationId xmlns="" xmlns:a16="http://schemas.microsoft.com/office/drawing/2014/main" id="{9C6448AD-CEC4-441F-A11B-FFC5277ECE1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34734" y="11017"/>
            <a:ext cx="12192000" cy="6857999"/>
          </a:xfrm>
        </p:spPr>
      </p:pic>
      <p:sp>
        <p:nvSpPr>
          <p:cNvPr id="4" name="Чувар места за текст 3">
            <a:extLst>
              <a:ext uri="{FF2B5EF4-FFF2-40B4-BE49-F238E27FC236}">
                <a16:creationId xmlns="" xmlns:a16="http://schemas.microsoft.com/office/drawing/2014/main" id="{55FB1E60-1E34-457F-816C-4625369D02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700" y="213064"/>
            <a:ext cx="7409032" cy="2583402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sr-Cyrl-R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sr-Cyrl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Временом, људи су заборавили Бога 	и постали зли. </a:t>
            </a:r>
          </a:p>
          <a:p>
            <a:r>
              <a:rPr lang="sr-Cyrl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Ноје је био једини добар и праведан.</a:t>
            </a:r>
          </a:p>
          <a:p>
            <a:r>
              <a:rPr lang="sr-Cyrl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Зато му се Бог јавио и </a:t>
            </a:r>
            <a:r>
              <a:rPr lang="sr-Cyrl-R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заповиједио </a:t>
            </a:r>
            <a:r>
              <a:rPr lang="sr-Cyrl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	направи барку.</a:t>
            </a:r>
          </a:p>
        </p:txBody>
      </p:sp>
      <p:sp>
        <p:nvSpPr>
          <p:cNvPr id="11" name="Оквир за текст 10">
            <a:extLst>
              <a:ext uri="{FF2B5EF4-FFF2-40B4-BE49-F238E27FC236}">
                <a16:creationId xmlns="" xmlns:a16="http://schemas.microsoft.com/office/drawing/2014/main" id="{5ECEF9CA-2298-49CA-8848-665D23748ECB}"/>
              </a:ext>
            </a:extLst>
          </p:cNvPr>
          <p:cNvSpPr txBox="1"/>
          <p:nvPr/>
        </p:nvSpPr>
        <p:spPr>
          <a:xfrm>
            <a:off x="3048000" y="1549400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380699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Чувар места за текст 2">
            <a:extLst>
              <a:ext uri="{FF2B5EF4-FFF2-40B4-BE49-F238E27FC236}">
                <a16:creationId xmlns="" xmlns:a16="http://schemas.microsoft.com/office/drawing/2014/main" id="{50D163C2-9B90-464A-B362-AE428BA0AF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 dirty="0"/>
          </a:p>
        </p:txBody>
      </p:sp>
      <p:sp>
        <p:nvSpPr>
          <p:cNvPr id="9" name="Оквир за текст 8">
            <a:extLst>
              <a:ext uri="{FF2B5EF4-FFF2-40B4-BE49-F238E27FC236}">
                <a16:creationId xmlns="" xmlns:a16="http://schemas.microsoft.com/office/drawing/2014/main" id="{AC60F71F-F123-4AD0-9E09-120E3480A47A}"/>
              </a:ext>
            </a:extLst>
          </p:cNvPr>
          <p:cNvSpPr txBox="1"/>
          <p:nvPr/>
        </p:nvSpPr>
        <p:spPr>
          <a:xfrm>
            <a:off x="6610356" y="5411560"/>
            <a:ext cx="5975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>
                <a:solidFill>
                  <a:schemeClr val="bg1"/>
                </a:solidFill>
              </a:rPr>
              <a:t>У Нојевој лађи сви су били </a:t>
            </a:r>
            <a:r>
              <a:rPr lang="sr-Cyrl-RS" sz="3200" b="1" dirty="0" err="1">
                <a:solidFill>
                  <a:schemeClr val="bg1"/>
                </a:solidFill>
              </a:rPr>
              <a:t>безбједни</a:t>
            </a:r>
            <a:r>
              <a:rPr lang="sr-Cyrl-RS" sz="3200" b="1" dirty="0">
                <a:solidFill>
                  <a:schemeClr val="bg1"/>
                </a:solidFill>
              </a:rPr>
              <a:t> и сигурни.</a:t>
            </a:r>
          </a:p>
        </p:txBody>
      </p:sp>
      <p:sp>
        <p:nvSpPr>
          <p:cNvPr id="6" name="Чувар места за садржај 5">
            <a:extLst>
              <a:ext uri="{FF2B5EF4-FFF2-40B4-BE49-F238E27FC236}">
                <a16:creationId xmlns="" xmlns:a16="http://schemas.microsoft.com/office/drawing/2014/main" id="{02832BA4-4B72-4B08-88CB-F9C82E0E68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-1"/>
            <a:ext cx="6096000" cy="6857999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endParaRPr lang="sr-Cyrl-R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Ноје је градио лађу много година. </a:t>
            </a:r>
          </a:p>
          <a:p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Када је лађа била готова, Бог је послао Ноју све врсте животиња. </a:t>
            </a:r>
          </a:p>
          <a:p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крају је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барку ушао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Ноје са својом породицом.</a:t>
            </a:r>
          </a:p>
          <a:p>
            <a:pPr marL="0" indent="0">
              <a:buNone/>
            </a:pPr>
            <a:endParaRPr lang="sr-Cyrl-R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dirty="0"/>
          </a:p>
        </p:txBody>
      </p:sp>
      <p:pic>
        <p:nvPicPr>
          <p:cNvPr id="21" name="Слика 20">
            <a:extLst>
              <a:ext uri="{FF2B5EF4-FFF2-40B4-BE49-F238E27FC236}">
                <a16:creationId xmlns="" xmlns:a16="http://schemas.microsoft.com/office/drawing/2014/main" id="{86E8BCAF-F763-4255-B2EA-DDEBFCF55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02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="" xmlns:a16="http://schemas.microsoft.com/office/drawing/2014/main" id="{2091E7B6-C87B-488F-A018-5245B30F1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508500" cy="1325563"/>
          </a:xfrm>
        </p:spPr>
        <p:txBody>
          <a:bodyPr/>
          <a:lstStyle/>
          <a:p>
            <a:endParaRPr lang="sr-Cyrl-RS" dirty="0"/>
          </a:p>
        </p:txBody>
      </p:sp>
      <p:pic>
        <p:nvPicPr>
          <p:cNvPr id="11" name="Чувар места за садржај 10">
            <a:extLst>
              <a:ext uri="{FF2B5EF4-FFF2-40B4-BE49-F238E27FC236}">
                <a16:creationId xmlns="" xmlns:a16="http://schemas.microsoft.com/office/drawing/2014/main" id="{1F42E5DA-AE56-4B6D-BB62-1FD35A87991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0" y="12700"/>
            <a:ext cx="6413500" cy="6858000"/>
          </a:xfrm>
        </p:spPr>
      </p:pic>
      <p:pic>
        <p:nvPicPr>
          <p:cNvPr id="17" name="Слика 16">
            <a:extLst>
              <a:ext uri="{FF2B5EF4-FFF2-40B4-BE49-F238E27FC236}">
                <a16:creationId xmlns="" xmlns:a16="http://schemas.microsoft.com/office/drawing/2014/main" id="{18B8EE2C-85B3-4FB9-9D01-BFABFE3B0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" y="0"/>
            <a:ext cx="5803900" cy="6858000"/>
          </a:xfrm>
          <a:prstGeom prst="rect">
            <a:avLst/>
          </a:prstGeom>
        </p:spPr>
      </p:pic>
      <p:sp>
        <p:nvSpPr>
          <p:cNvPr id="18" name="Оквир за текст 17">
            <a:extLst>
              <a:ext uri="{FF2B5EF4-FFF2-40B4-BE49-F238E27FC236}">
                <a16:creationId xmlns="" xmlns:a16="http://schemas.microsoft.com/office/drawing/2014/main" id="{4415F3BA-1B50-4A36-8994-DE73CD85038E}"/>
              </a:ext>
            </a:extLst>
          </p:cNvPr>
          <p:cNvSpPr txBox="1"/>
          <p:nvPr/>
        </p:nvSpPr>
        <p:spPr>
          <a:xfrm>
            <a:off x="1606858" y="4074850"/>
            <a:ext cx="4197042" cy="267765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sr-Cyrl-R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Киша је почела да пада непрестано 40 дана и 40 ноћи и све је потопила.</a:t>
            </a:r>
          </a:p>
          <a:p>
            <a:endParaRPr lang="sr-Cyrl-R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квир за текст 5">
            <a:extLst>
              <a:ext uri="{FF2B5EF4-FFF2-40B4-BE49-F238E27FC236}">
                <a16:creationId xmlns="" xmlns:a16="http://schemas.microsoft.com/office/drawing/2014/main" id="{854DFA33-47DF-406E-B2E6-CC8006BC6981}"/>
              </a:ext>
            </a:extLst>
          </p:cNvPr>
          <p:cNvSpPr txBox="1"/>
          <p:nvPr/>
        </p:nvSpPr>
        <p:spPr>
          <a:xfrm>
            <a:off x="5918015" y="5798399"/>
            <a:ext cx="6134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Људи и животиње на земљи су страдали.</a:t>
            </a:r>
          </a:p>
        </p:txBody>
      </p:sp>
      <p:sp>
        <p:nvSpPr>
          <p:cNvPr id="3" name="Оквир за текст 2">
            <a:extLst>
              <a:ext uri="{FF2B5EF4-FFF2-40B4-BE49-F238E27FC236}">
                <a16:creationId xmlns="" xmlns:a16="http://schemas.microsoft.com/office/drawing/2014/main" id="{732F649B-7695-4C4D-97EE-D8B1FD570425}"/>
              </a:ext>
            </a:extLst>
          </p:cNvPr>
          <p:cNvSpPr txBox="1"/>
          <p:nvPr/>
        </p:nvSpPr>
        <p:spPr>
          <a:xfrm>
            <a:off x="6235700" y="235257"/>
            <a:ext cx="6030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Cyrl-R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 је у лађи било </a:t>
            </a:r>
            <a:r>
              <a:rPr lang="sr-Cyrl-R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безбиједно </a:t>
            </a:r>
            <a:r>
              <a:rPr lang="sr-Cyrl-R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сигурно.</a:t>
            </a:r>
          </a:p>
        </p:txBody>
      </p:sp>
    </p:spTree>
    <p:extLst>
      <p:ext uri="{BB962C8B-B14F-4D97-AF65-F5344CB8AC3E}">
        <p14:creationId xmlns:p14="http://schemas.microsoft.com/office/powerpoint/2010/main" val="1528354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квир за текст 9">
            <a:extLst>
              <a:ext uri="{FF2B5EF4-FFF2-40B4-BE49-F238E27FC236}">
                <a16:creationId xmlns="" xmlns:a16="http://schemas.microsoft.com/office/drawing/2014/main" id="{3E4B60FC-0BB0-4FE4-801E-AE1139BBF99F}"/>
              </a:ext>
            </a:extLst>
          </p:cNvPr>
          <p:cNvSpPr txBox="1"/>
          <p:nvPr/>
        </p:nvSpPr>
        <p:spPr>
          <a:xfrm>
            <a:off x="0" y="-8450"/>
            <a:ext cx="6942338" cy="261610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sr-Cyrl-RS" sz="2400" dirty="0">
              <a:solidFill>
                <a:schemeClr val="bg1"/>
              </a:solidFill>
            </a:endParaRPr>
          </a:p>
          <a:p>
            <a:r>
              <a:rPr lang="sr-Cyrl-RS" sz="2400" dirty="0">
                <a:solidFill>
                  <a:schemeClr val="bg1"/>
                </a:solidFill>
              </a:rPr>
              <a:t>	</a:t>
            </a:r>
            <a:r>
              <a:rPr lang="sr-Cyrl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Када је киша престала да пада, </a:t>
            </a:r>
          </a:p>
          <a:p>
            <a:r>
              <a:rPr lang="sr-Cyrl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Ноје је из кавеза пустио гаврана.        	Гавран се вратио, јер је свуда била  	само вода. </a:t>
            </a:r>
          </a:p>
          <a:p>
            <a:endParaRPr lang="sr-Cyrl-RS" sz="2800" dirty="0">
              <a:solidFill>
                <a:schemeClr val="bg1"/>
              </a:solidFill>
            </a:endParaRPr>
          </a:p>
        </p:txBody>
      </p:sp>
      <p:pic>
        <p:nvPicPr>
          <p:cNvPr id="12" name="Слика 11">
            <a:extLst>
              <a:ext uri="{FF2B5EF4-FFF2-40B4-BE49-F238E27FC236}">
                <a16:creationId xmlns="" xmlns:a16="http://schemas.microsoft.com/office/drawing/2014/main" id="{671E567C-7847-4351-8904-7EE225A53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37" y="2334762"/>
            <a:ext cx="6942338" cy="2502882"/>
          </a:xfrm>
          <a:prstGeom prst="rect">
            <a:avLst/>
          </a:prstGeom>
        </p:spPr>
      </p:pic>
      <p:sp>
        <p:nvSpPr>
          <p:cNvPr id="13" name="Оквир за текст 12">
            <a:extLst>
              <a:ext uri="{FF2B5EF4-FFF2-40B4-BE49-F238E27FC236}">
                <a16:creationId xmlns="" xmlns:a16="http://schemas.microsoft.com/office/drawing/2014/main" id="{5130FC9F-3ED9-4FBC-B62B-DF648D5DE27F}"/>
              </a:ext>
            </a:extLst>
          </p:cNvPr>
          <p:cNvSpPr txBox="1"/>
          <p:nvPr/>
        </p:nvSpPr>
        <p:spPr>
          <a:xfrm>
            <a:off x="2556334" y="2361430"/>
            <a:ext cx="2028301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sr-Cyrl-RS" dirty="0"/>
          </a:p>
        </p:txBody>
      </p:sp>
      <p:sp>
        <p:nvSpPr>
          <p:cNvPr id="14" name="Оквир за текст 13">
            <a:extLst>
              <a:ext uri="{FF2B5EF4-FFF2-40B4-BE49-F238E27FC236}">
                <a16:creationId xmlns="" xmlns:a16="http://schemas.microsoft.com/office/drawing/2014/main" id="{18FEB797-1781-4B67-AA58-A156EAE0B1A4}"/>
              </a:ext>
            </a:extLst>
          </p:cNvPr>
          <p:cNvSpPr txBox="1"/>
          <p:nvPr/>
        </p:nvSpPr>
        <p:spPr>
          <a:xfrm flipH="1">
            <a:off x="412748" y="4265112"/>
            <a:ext cx="5232398" cy="5725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sr-Cyrl-RS"/>
          </a:p>
        </p:txBody>
      </p:sp>
      <p:sp>
        <p:nvSpPr>
          <p:cNvPr id="15" name="Оквир за текст 14">
            <a:extLst>
              <a:ext uri="{FF2B5EF4-FFF2-40B4-BE49-F238E27FC236}">
                <a16:creationId xmlns="" xmlns:a16="http://schemas.microsoft.com/office/drawing/2014/main" id="{D0503951-E206-4DE0-A0D2-B89E765100F5}"/>
              </a:ext>
            </a:extLst>
          </p:cNvPr>
          <p:cNvSpPr txBox="1"/>
          <p:nvPr/>
        </p:nvSpPr>
        <p:spPr>
          <a:xfrm>
            <a:off x="0" y="4265112"/>
            <a:ext cx="6942338" cy="34163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sr-Cyrl-RS" sz="2800" dirty="0"/>
          </a:p>
          <a:p>
            <a:r>
              <a:rPr lang="sr-Cyrl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Затим је Ноје пустио голубицу </a:t>
            </a:r>
          </a:p>
          <a:p>
            <a:r>
              <a:rPr lang="sr-Cyrl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која се исто вратила на барку. </a:t>
            </a:r>
          </a:p>
          <a:p>
            <a:endParaRPr lang="sr-Cyrl-RS" sz="2800" dirty="0">
              <a:solidFill>
                <a:schemeClr val="bg1"/>
              </a:solidFill>
            </a:endParaRPr>
          </a:p>
          <a:p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sr-Cyrl-RS" sz="2400" dirty="0">
              <a:solidFill>
                <a:schemeClr val="bg1"/>
              </a:solidFill>
            </a:endParaRPr>
          </a:p>
          <a:p>
            <a:endParaRPr lang="sr-Cyrl-RS" sz="2400" dirty="0">
              <a:solidFill>
                <a:schemeClr val="bg1"/>
              </a:solidFill>
            </a:endParaRPr>
          </a:p>
          <a:p>
            <a:endParaRPr lang="sr-Cyrl-RS" sz="2800" dirty="0">
              <a:solidFill>
                <a:schemeClr val="bg1"/>
              </a:solidFill>
            </a:endParaRPr>
          </a:p>
          <a:p>
            <a:endParaRPr lang="sr-Cyrl-RS" sz="2800" dirty="0">
              <a:solidFill>
                <a:schemeClr val="bg1"/>
              </a:solidFill>
            </a:endParaRPr>
          </a:p>
        </p:txBody>
      </p:sp>
      <p:pic>
        <p:nvPicPr>
          <p:cNvPr id="11" name="Чувар места за садржај 10">
            <a:extLst>
              <a:ext uri="{FF2B5EF4-FFF2-40B4-BE49-F238E27FC236}">
                <a16:creationId xmlns="" xmlns:a16="http://schemas.microsoft.com/office/drawing/2014/main" id="{54AEEC02-4305-4223-8C74-C3D460DF6E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49458" y="815458"/>
            <a:ext cx="6858000" cy="5249662"/>
          </a:xfrm>
        </p:spPr>
      </p:pic>
    </p:spTree>
    <p:extLst>
      <p:ext uri="{BB962C8B-B14F-4D97-AF65-F5344CB8AC3E}">
        <p14:creationId xmlns:p14="http://schemas.microsoft.com/office/powerpoint/2010/main" val="108174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="" xmlns:a16="http://schemas.microsoft.com/office/drawing/2014/main" id="{17BCB05F-70FA-4F12-BECA-2061CA61E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/>
          </a:p>
        </p:txBody>
      </p:sp>
      <p:pic>
        <p:nvPicPr>
          <p:cNvPr id="10" name="Чувар места за садржај 9">
            <a:extLst>
              <a:ext uri="{FF2B5EF4-FFF2-40B4-BE49-F238E27FC236}">
                <a16:creationId xmlns="" xmlns:a16="http://schemas.microsoft.com/office/drawing/2014/main" id="{B2EF5D0B-B6EC-4026-BF25-537F7A9AD4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72202" cy="6858000"/>
          </a:xfrm>
        </p:spPr>
      </p:pic>
      <p:pic>
        <p:nvPicPr>
          <p:cNvPr id="6" name="Чувар места за садржај 5">
            <a:extLst>
              <a:ext uri="{FF2B5EF4-FFF2-40B4-BE49-F238E27FC236}">
                <a16:creationId xmlns="" xmlns:a16="http://schemas.microsoft.com/office/drawing/2014/main" id="{D8E8DE0D-42DD-4BBD-861D-8DC971765C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0"/>
            <a:ext cx="6019798" cy="6858000"/>
          </a:xfrm>
        </p:spPr>
      </p:pic>
      <p:sp>
        <p:nvSpPr>
          <p:cNvPr id="11" name="Оквир за текст 10">
            <a:extLst>
              <a:ext uri="{FF2B5EF4-FFF2-40B4-BE49-F238E27FC236}">
                <a16:creationId xmlns="" xmlns:a16="http://schemas.microsoft.com/office/drawing/2014/main" id="{490C3AA1-236F-4841-80CF-D95CCD699F27}"/>
              </a:ext>
            </a:extLst>
          </p:cNvPr>
          <p:cNvSpPr txBox="1"/>
          <p:nvPr/>
        </p:nvSpPr>
        <p:spPr>
          <a:xfrm>
            <a:off x="2743200" y="2463800"/>
            <a:ext cx="3797300" cy="3477875"/>
          </a:xfrm>
          <a:prstGeom prst="rect">
            <a:avLst/>
          </a:prstGeom>
          <a:solidFill>
            <a:srgbClr val="808000"/>
          </a:solidFill>
        </p:spPr>
        <p:txBody>
          <a:bodyPr wrap="square" rtlCol="0">
            <a:spAutoFit/>
          </a:bodyPr>
          <a:lstStyle/>
          <a:p>
            <a:r>
              <a:rPr lang="sr-Cyrl-R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 пут, голубица му донесе маслинов лист.  </a:t>
            </a:r>
          </a:p>
          <a:p>
            <a:endParaRPr lang="sr-Cyrl-R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Трећи пут се није вратила.</a:t>
            </a:r>
          </a:p>
          <a:p>
            <a:endParaRPr lang="sr-Cyrl-R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квир за текст 11">
            <a:extLst>
              <a:ext uri="{FF2B5EF4-FFF2-40B4-BE49-F238E27FC236}">
                <a16:creationId xmlns="" xmlns:a16="http://schemas.microsoft.com/office/drawing/2014/main" id="{B37951F9-4277-4542-B751-D0479C5CB50F}"/>
              </a:ext>
            </a:extLst>
          </p:cNvPr>
          <p:cNvSpPr txBox="1"/>
          <p:nvPr/>
        </p:nvSpPr>
        <p:spPr>
          <a:xfrm>
            <a:off x="0" y="6135459"/>
            <a:ext cx="6172202" cy="7148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2261157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Чувар места за садржај 5">
            <a:extLst>
              <a:ext uri="{FF2B5EF4-FFF2-40B4-BE49-F238E27FC236}">
                <a16:creationId xmlns="" xmlns:a16="http://schemas.microsoft.com/office/drawing/2014/main" id="{D731DE41-9B7D-4906-9864-9409AC85C6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219" y="0"/>
            <a:ext cx="6474781" cy="6858000"/>
          </a:xfrm>
        </p:spPr>
      </p:pic>
      <p:sp>
        <p:nvSpPr>
          <p:cNvPr id="9" name="Оквир за текст 8">
            <a:extLst>
              <a:ext uri="{FF2B5EF4-FFF2-40B4-BE49-F238E27FC236}">
                <a16:creationId xmlns="" xmlns:a16="http://schemas.microsoft.com/office/drawing/2014/main" id="{AA7E60CC-DC00-46F3-8884-6256B51EA5FB}"/>
              </a:ext>
            </a:extLst>
          </p:cNvPr>
          <p:cNvSpPr txBox="1"/>
          <p:nvPr/>
        </p:nvSpPr>
        <p:spPr>
          <a:xfrm>
            <a:off x="0" y="0"/>
            <a:ext cx="5974672" cy="84023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sr-Cyrl-R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Ноје је схватио да се 	вода повукла и </a:t>
            </a:r>
            <a:r>
              <a:rPr lang="sr-Cyrl-R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	земља</a:t>
            </a:r>
            <a:r>
              <a:rPr lang="sr-Cyrl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озеленила</a:t>
            </a:r>
            <a:r>
              <a:rPr lang="sr-Cyrl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sr-Cyrl-R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Тада је пустио све 	животиње да изађу из 	лађе. </a:t>
            </a:r>
          </a:p>
          <a:p>
            <a:endParaRPr lang="sr-Cyrl-R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141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="" xmlns:a16="http://schemas.microsoft.com/office/drawing/2014/main" id="{EB35B769-ADC5-4573-8675-692F6A5A4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RS"/>
          </a:p>
        </p:txBody>
      </p:sp>
      <p:pic>
        <p:nvPicPr>
          <p:cNvPr id="10" name="Чувар места за садржај 9">
            <a:extLst>
              <a:ext uri="{FF2B5EF4-FFF2-40B4-BE49-F238E27FC236}">
                <a16:creationId xmlns="" xmlns:a16="http://schemas.microsoft.com/office/drawing/2014/main" id="{0206A8DB-8685-4D6A-9B64-6931933BB3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60924" cy="6882751"/>
          </a:xfrm>
        </p:spPr>
      </p:pic>
      <p:pic>
        <p:nvPicPr>
          <p:cNvPr id="16" name="Чувар места за садржај 15">
            <a:extLst>
              <a:ext uri="{FF2B5EF4-FFF2-40B4-BE49-F238E27FC236}">
                <a16:creationId xmlns="" xmlns:a16="http://schemas.microsoft.com/office/drawing/2014/main" id="{20002EB7-03B6-4C07-90F4-6184FE8C51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278" y="-2"/>
            <a:ext cx="6696722" cy="6858000"/>
          </a:xfrm>
        </p:spPr>
      </p:pic>
      <p:sp>
        <p:nvSpPr>
          <p:cNvPr id="17" name="Оквир за текст 16">
            <a:extLst>
              <a:ext uri="{FF2B5EF4-FFF2-40B4-BE49-F238E27FC236}">
                <a16:creationId xmlns="" xmlns:a16="http://schemas.microsoft.com/office/drawing/2014/main" id="{D6397571-64CF-4B4A-90C1-93ED665AC0C9}"/>
              </a:ext>
            </a:extLst>
          </p:cNvPr>
          <p:cNvSpPr txBox="1"/>
          <p:nvPr/>
        </p:nvSpPr>
        <p:spPr>
          <a:xfrm>
            <a:off x="7820856" y="4205095"/>
            <a:ext cx="2318922" cy="267765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sr-Cyrl-R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„Кад год видиш на небу дугу, </a:t>
            </a:r>
            <a:r>
              <a:rPr lang="sr-Cyrl-R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увијек</a:t>
            </a:r>
            <a:r>
              <a:rPr lang="sr-Cyrl-R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sr-Cyrl-R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сјети</a:t>
            </a:r>
            <a:r>
              <a:rPr lang="sr-Cyrl-R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мог обећања.“</a:t>
            </a:r>
            <a:endParaRPr lang="sr-Cyrl-RS" sz="2800" b="1" dirty="0">
              <a:solidFill>
                <a:srgbClr val="FFFF00"/>
              </a:solidFill>
            </a:endParaRPr>
          </a:p>
        </p:txBody>
      </p:sp>
      <p:sp>
        <p:nvSpPr>
          <p:cNvPr id="19" name="Оквир за текст 18">
            <a:extLst>
              <a:ext uri="{FF2B5EF4-FFF2-40B4-BE49-F238E27FC236}">
                <a16:creationId xmlns="" xmlns:a16="http://schemas.microsoft.com/office/drawing/2014/main" id="{7BB77538-980E-48F7-A8E7-038BD55C381D}"/>
              </a:ext>
            </a:extLst>
          </p:cNvPr>
          <p:cNvSpPr txBox="1"/>
          <p:nvPr/>
        </p:nvSpPr>
        <p:spPr>
          <a:xfrm flipH="1">
            <a:off x="5156372" y="114734"/>
            <a:ext cx="2553787" cy="317009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sr-Cyrl-R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Тада се на небу појавила </a:t>
            </a:r>
            <a:r>
              <a:rPr lang="sr-Cyrl-R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дуга</a:t>
            </a:r>
            <a:r>
              <a:rPr lang="sr-Cyrl-R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као знак да више неће бити потопа.</a:t>
            </a:r>
          </a:p>
          <a:p>
            <a:endParaRPr lang="sr-Cyrl-R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квир за текст 2">
            <a:extLst>
              <a:ext uri="{FF2B5EF4-FFF2-40B4-BE49-F238E27FC236}">
                <a16:creationId xmlns="" xmlns:a16="http://schemas.microsoft.com/office/drawing/2014/main" id="{D68F5118-555A-4777-86DD-4CE0EBDD6C65}"/>
              </a:ext>
            </a:extLst>
          </p:cNvPr>
          <p:cNvSpPr txBox="1"/>
          <p:nvPr/>
        </p:nvSpPr>
        <p:spPr>
          <a:xfrm>
            <a:off x="7711388" y="292385"/>
            <a:ext cx="99111" cy="28147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sr-Cyrl-RS" dirty="0"/>
          </a:p>
        </p:txBody>
      </p:sp>
      <p:sp>
        <p:nvSpPr>
          <p:cNvPr id="4" name="Слободни облик: облик 3">
            <a:extLst>
              <a:ext uri="{FF2B5EF4-FFF2-40B4-BE49-F238E27FC236}">
                <a16:creationId xmlns="" xmlns:a16="http://schemas.microsoft.com/office/drawing/2014/main" id="{08FD2B12-A9A8-41EE-A8A1-5CA7C8166A14}"/>
              </a:ext>
            </a:extLst>
          </p:cNvPr>
          <p:cNvSpPr/>
          <p:nvPr/>
        </p:nvSpPr>
        <p:spPr>
          <a:xfrm>
            <a:off x="7713845" y="334608"/>
            <a:ext cx="99111" cy="94140"/>
          </a:xfrm>
          <a:custGeom>
            <a:avLst/>
            <a:gdLst>
              <a:gd name="connsiteX0" fmla="*/ 80749 w 99111"/>
              <a:gd name="connsiteY0" fmla="*/ 64887 h 94140"/>
              <a:gd name="connsiteX1" fmla="*/ 62994 w 99111"/>
              <a:gd name="connsiteY1" fmla="*/ 20499 h 94140"/>
              <a:gd name="connsiteX2" fmla="*/ 36361 w 99111"/>
              <a:gd name="connsiteY2" fmla="*/ 11621 h 94140"/>
              <a:gd name="connsiteX3" fmla="*/ 71872 w 99111"/>
              <a:gd name="connsiteY3" fmla="*/ 56009 h 94140"/>
              <a:gd name="connsiteX4" fmla="*/ 80749 w 99111"/>
              <a:gd name="connsiteY4" fmla="*/ 82642 h 94140"/>
              <a:gd name="connsiteX5" fmla="*/ 36361 w 99111"/>
              <a:gd name="connsiteY5" fmla="*/ 56009 h 94140"/>
              <a:gd name="connsiteX6" fmla="*/ 71872 w 99111"/>
              <a:gd name="connsiteY6" fmla="*/ 73765 h 94140"/>
              <a:gd name="connsiteX7" fmla="*/ 98505 w 99111"/>
              <a:gd name="connsiteY7" fmla="*/ 91520 h 94140"/>
              <a:gd name="connsiteX8" fmla="*/ 62994 w 99111"/>
              <a:gd name="connsiteY8" fmla="*/ 56009 h 94140"/>
              <a:gd name="connsiteX9" fmla="*/ 18605 w 99111"/>
              <a:gd name="connsiteY9" fmla="*/ 29376 h 94140"/>
              <a:gd name="connsiteX10" fmla="*/ 850 w 99111"/>
              <a:gd name="connsiteY10" fmla="*/ 2743 h 94140"/>
              <a:gd name="connsiteX11" fmla="*/ 27483 w 99111"/>
              <a:gd name="connsiteY11" fmla="*/ 11621 h 94140"/>
              <a:gd name="connsiteX12" fmla="*/ 54116 w 99111"/>
              <a:gd name="connsiteY12" fmla="*/ 29376 h 94140"/>
              <a:gd name="connsiteX13" fmla="*/ 62994 w 99111"/>
              <a:gd name="connsiteY13" fmla="*/ 73765 h 94140"/>
              <a:gd name="connsiteX14" fmla="*/ 89627 w 99111"/>
              <a:gd name="connsiteY14" fmla="*/ 91520 h 94140"/>
              <a:gd name="connsiteX15" fmla="*/ 80749 w 99111"/>
              <a:gd name="connsiteY15" fmla="*/ 64887 h 9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9111" h="94140">
                <a:moveTo>
                  <a:pt x="80749" y="64887"/>
                </a:moveTo>
                <a:cubicBezTo>
                  <a:pt x="76310" y="53050"/>
                  <a:pt x="73196" y="32741"/>
                  <a:pt x="62994" y="20499"/>
                </a:cubicBezTo>
                <a:cubicBezTo>
                  <a:pt x="57003" y="13310"/>
                  <a:pt x="40546" y="3251"/>
                  <a:pt x="36361" y="11621"/>
                </a:cubicBezTo>
                <a:cubicBezTo>
                  <a:pt x="32627" y="19088"/>
                  <a:pt x="67071" y="51208"/>
                  <a:pt x="71872" y="56009"/>
                </a:cubicBezTo>
                <a:cubicBezTo>
                  <a:pt x="74831" y="64887"/>
                  <a:pt x="87366" y="76025"/>
                  <a:pt x="80749" y="82642"/>
                </a:cubicBezTo>
                <a:cubicBezTo>
                  <a:pt x="69223" y="94168"/>
                  <a:pt x="40118" y="59766"/>
                  <a:pt x="36361" y="56009"/>
                </a:cubicBezTo>
                <a:cubicBezTo>
                  <a:pt x="84955" y="39812"/>
                  <a:pt x="46952" y="42615"/>
                  <a:pt x="71872" y="73765"/>
                </a:cubicBezTo>
                <a:cubicBezTo>
                  <a:pt x="78537" y="82096"/>
                  <a:pt x="103277" y="101063"/>
                  <a:pt x="98505" y="91520"/>
                </a:cubicBezTo>
                <a:cubicBezTo>
                  <a:pt x="91019" y="76547"/>
                  <a:pt x="74831" y="67846"/>
                  <a:pt x="62994" y="56009"/>
                </a:cubicBezTo>
                <a:cubicBezTo>
                  <a:pt x="38622" y="31638"/>
                  <a:pt x="53177" y="40900"/>
                  <a:pt x="18605" y="29376"/>
                </a:cubicBezTo>
                <a:cubicBezTo>
                  <a:pt x="12687" y="20498"/>
                  <a:pt x="-3922" y="12286"/>
                  <a:pt x="850" y="2743"/>
                </a:cubicBezTo>
                <a:cubicBezTo>
                  <a:pt x="5035" y="-5627"/>
                  <a:pt x="19113" y="7436"/>
                  <a:pt x="27483" y="11621"/>
                </a:cubicBezTo>
                <a:cubicBezTo>
                  <a:pt x="37026" y="16393"/>
                  <a:pt x="45238" y="23458"/>
                  <a:pt x="54116" y="29376"/>
                </a:cubicBezTo>
                <a:cubicBezTo>
                  <a:pt x="57075" y="44172"/>
                  <a:pt x="55508" y="60664"/>
                  <a:pt x="62994" y="73765"/>
                </a:cubicBezTo>
                <a:cubicBezTo>
                  <a:pt x="68288" y="83029"/>
                  <a:pt x="82082" y="83976"/>
                  <a:pt x="89627" y="91520"/>
                </a:cubicBezTo>
                <a:cubicBezTo>
                  <a:pt x="94306" y="96199"/>
                  <a:pt x="85188" y="76724"/>
                  <a:pt x="80749" y="6488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sp>
        <p:nvSpPr>
          <p:cNvPr id="5" name="Слободни облик: облик 4">
            <a:extLst>
              <a:ext uri="{FF2B5EF4-FFF2-40B4-BE49-F238E27FC236}">
                <a16:creationId xmlns="" xmlns:a16="http://schemas.microsoft.com/office/drawing/2014/main" id="{CBD55DEA-A410-4532-BBEE-5F459D44AAE5}"/>
              </a:ext>
            </a:extLst>
          </p:cNvPr>
          <p:cNvSpPr/>
          <p:nvPr/>
        </p:nvSpPr>
        <p:spPr>
          <a:xfrm>
            <a:off x="7652551" y="248379"/>
            <a:ext cx="97733" cy="126251"/>
          </a:xfrm>
          <a:custGeom>
            <a:avLst/>
            <a:gdLst>
              <a:gd name="connsiteX0" fmla="*/ 97655 w 97733"/>
              <a:gd name="connsiteY0" fmla="*/ 124483 h 126251"/>
              <a:gd name="connsiteX1" fmla="*/ 62144 w 97733"/>
              <a:gd name="connsiteY1" fmla="*/ 80095 h 126251"/>
              <a:gd name="connsiteX2" fmla="*/ 26633 w 97733"/>
              <a:gd name="connsiteY2" fmla="*/ 44584 h 126251"/>
              <a:gd name="connsiteX3" fmla="*/ 35511 w 97733"/>
              <a:gd name="connsiteY3" fmla="*/ 71217 h 126251"/>
              <a:gd name="connsiteX4" fmla="*/ 53266 w 97733"/>
              <a:gd name="connsiteY4" fmla="*/ 97850 h 126251"/>
              <a:gd name="connsiteX5" fmla="*/ 62144 w 97733"/>
              <a:gd name="connsiteY5" fmla="*/ 71217 h 126251"/>
              <a:gd name="connsiteX6" fmla="*/ 53266 w 97733"/>
              <a:gd name="connsiteY6" fmla="*/ 44584 h 126251"/>
              <a:gd name="connsiteX7" fmla="*/ 26633 w 97733"/>
              <a:gd name="connsiteY7" fmla="*/ 26829 h 126251"/>
              <a:gd name="connsiteX8" fmla="*/ 8878 w 97733"/>
              <a:gd name="connsiteY8" fmla="*/ 9073 h 126251"/>
              <a:gd name="connsiteX9" fmla="*/ 53266 w 97733"/>
              <a:gd name="connsiteY9" fmla="*/ 26829 h 126251"/>
              <a:gd name="connsiteX10" fmla="*/ 71022 w 97733"/>
              <a:gd name="connsiteY10" fmla="*/ 44584 h 126251"/>
              <a:gd name="connsiteX11" fmla="*/ 17756 w 97733"/>
              <a:gd name="connsiteY11" fmla="*/ 26829 h 126251"/>
              <a:gd name="connsiteX12" fmla="*/ 53266 w 97733"/>
              <a:gd name="connsiteY12" fmla="*/ 106728 h 126251"/>
              <a:gd name="connsiteX13" fmla="*/ 44389 w 97733"/>
              <a:gd name="connsiteY13" fmla="*/ 62339 h 126251"/>
              <a:gd name="connsiteX14" fmla="*/ 53266 w 97733"/>
              <a:gd name="connsiteY14" fmla="*/ 44584 h 126251"/>
              <a:gd name="connsiteX15" fmla="*/ 88777 w 97733"/>
              <a:gd name="connsiteY15" fmla="*/ 80095 h 126251"/>
              <a:gd name="connsiteX16" fmla="*/ 71022 w 97733"/>
              <a:gd name="connsiteY16" fmla="*/ 62339 h 126251"/>
              <a:gd name="connsiteX17" fmla="*/ 53266 w 97733"/>
              <a:gd name="connsiteY17" fmla="*/ 44584 h 126251"/>
              <a:gd name="connsiteX18" fmla="*/ 0 w 97733"/>
              <a:gd name="connsiteY18" fmla="*/ 26829 h 126251"/>
              <a:gd name="connsiteX19" fmla="*/ 26633 w 97733"/>
              <a:gd name="connsiteY19" fmla="*/ 35706 h 126251"/>
              <a:gd name="connsiteX20" fmla="*/ 71022 w 97733"/>
              <a:gd name="connsiteY20" fmla="*/ 97850 h 126251"/>
              <a:gd name="connsiteX21" fmla="*/ 88777 w 97733"/>
              <a:gd name="connsiteY21" fmla="*/ 124483 h 126251"/>
              <a:gd name="connsiteX22" fmla="*/ 62144 w 97733"/>
              <a:gd name="connsiteY22" fmla="*/ 106728 h 126251"/>
              <a:gd name="connsiteX23" fmla="*/ 44389 w 97733"/>
              <a:gd name="connsiteY23" fmla="*/ 88972 h 126251"/>
              <a:gd name="connsiteX24" fmla="*/ 71022 w 97733"/>
              <a:gd name="connsiteY24" fmla="*/ 97850 h 126251"/>
              <a:gd name="connsiteX25" fmla="*/ 97655 w 97733"/>
              <a:gd name="connsiteY25" fmla="*/ 115605 h 126251"/>
              <a:gd name="connsiteX26" fmla="*/ 62144 w 97733"/>
              <a:gd name="connsiteY26" fmla="*/ 62339 h 126251"/>
              <a:gd name="connsiteX27" fmla="*/ 44389 w 97733"/>
              <a:gd name="connsiteY27" fmla="*/ 35706 h 126251"/>
              <a:gd name="connsiteX28" fmla="*/ 71022 w 97733"/>
              <a:gd name="connsiteY28" fmla="*/ 80095 h 126251"/>
              <a:gd name="connsiteX29" fmla="*/ 97655 w 97733"/>
              <a:gd name="connsiteY29" fmla="*/ 124483 h 126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7733" h="126251">
                <a:moveTo>
                  <a:pt x="97655" y="124483"/>
                </a:moveTo>
                <a:cubicBezTo>
                  <a:pt x="96175" y="124483"/>
                  <a:pt x="74733" y="94257"/>
                  <a:pt x="62144" y="80095"/>
                </a:cubicBezTo>
                <a:cubicBezTo>
                  <a:pt x="51022" y="67583"/>
                  <a:pt x="21339" y="28703"/>
                  <a:pt x="26633" y="44584"/>
                </a:cubicBezTo>
                <a:cubicBezTo>
                  <a:pt x="29592" y="53462"/>
                  <a:pt x="31326" y="62847"/>
                  <a:pt x="35511" y="71217"/>
                </a:cubicBezTo>
                <a:cubicBezTo>
                  <a:pt x="40283" y="80760"/>
                  <a:pt x="47348" y="88972"/>
                  <a:pt x="53266" y="97850"/>
                </a:cubicBezTo>
                <a:cubicBezTo>
                  <a:pt x="31541" y="32673"/>
                  <a:pt x="22277" y="31350"/>
                  <a:pt x="62144" y="71217"/>
                </a:cubicBezTo>
                <a:cubicBezTo>
                  <a:pt x="59185" y="62339"/>
                  <a:pt x="59112" y="51891"/>
                  <a:pt x="53266" y="44584"/>
                </a:cubicBezTo>
                <a:cubicBezTo>
                  <a:pt x="46601" y="36253"/>
                  <a:pt x="34964" y="33494"/>
                  <a:pt x="26633" y="26829"/>
                </a:cubicBezTo>
                <a:cubicBezTo>
                  <a:pt x="20097" y="21600"/>
                  <a:pt x="14796" y="14992"/>
                  <a:pt x="8878" y="9073"/>
                </a:cubicBezTo>
                <a:cubicBezTo>
                  <a:pt x="48811" y="-4237"/>
                  <a:pt x="26696" y="-6382"/>
                  <a:pt x="53266" y="26829"/>
                </a:cubicBezTo>
                <a:cubicBezTo>
                  <a:pt x="58495" y="33365"/>
                  <a:pt x="79392" y="44584"/>
                  <a:pt x="71022" y="44584"/>
                </a:cubicBezTo>
                <a:cubicBezTo>
                  <a:pt x="52306" y="44584"/>
                  <a:pt x="17756" y="26829"/>
                  <a:pt x="17756" y="26829"/>
                </a:cubicBezTo>
                <a:cubicBezTo>
                  <a:pt x="38885" y="90217"/>
                  <a:pt x="25130" y="64522"/>
                  <a:pt x="53266" y="106728"/>
                </a:cubicBezTo>
                <a:cubicBezTo>
                  <a:pt x="50307" y="91932"/>
                  <a:pt x="49687" y="76468"/>
                  <a:pt x="44389" y="62339"/>
                </a:cubicBezTo>
                <a:cubicBezTo>
                  <a:pt x="32916" y="31745"/>
                  <a:pt x="6447" y="28977"/>
                  <a:pt x="53266" y="44584"/>
                </a:cubicBezTo>
                <a:lnTo>
                  <a:pt x="88777" y="80095"/>
                </a:lnTo>
                <a:lnTo>
                  <a:pt x="71022" y="62339"/>
                </a:lnTo>
                <a:cubicBezTo>
                  <a:pt x="71022" y="62339"/>
                  <a:pt x="60752" y="48327"/>
                  <a:pt x="53266" y="44584"/>
                </a:cubicBezTo>
                <a:cubicBezTo>
                  <a:pt x="36526" y="36214"/>
                  <a:pt x="17755" y="32748"/>
                  <a:pt x="0" y="26829"/>
                </a:cubicBezTo>
                <a:lnTo>
                  <a:pt x="26633" y="35706"/>
                </a:lnTo>
                <a:cubicBezTo>
                  <a:pt x="48656" y="101773"/>
                  <a:pt x="14849" y="13589"/>
                  <a:pt x="71022" y="97850"/>
                </a:cubicBezTo>
                <a:cubicBezTo>
                  <a:pt x="76940" y="106728"/>
                  <a:pt x="96322" y="116938"/>
                  <a:pt x="88777" y="124483"/>
                </a:cubicBezTo>
                <a:cubicBezTo>
                  <a:pt x="81232" y="132028"/>
                  <a:pt x="70475" y="113393"/>
                  <a:pt x="62144" y="106728"/>
                </a:cubicBezTo>
                <a:cubicBezTo>
                  <a:pt x="55608" y="101499"/>
                  <a:pt x="50307" y="94891"/>
                  <a:pt x="44389" y="88972"/>
                </a:cubicBezTo>
                <a:cubicBezTo>
                  <a:pt x="26853" y="36365"/>
                  <a:pt x="34913" y="73778"/>
                  <a:pt x="71022" y="97850"/>
                </a:cubicBezTo>
                <a:lnTo>
                  <a:pt x="97655" y="115605"/>
                </a:lnTo>
                <a:lnTo>
                  <a:pt x="62144" y="62339"/>
                </a:lnTo>
                <a:lnTo>
                  <a:pt x="44389" y="35706"/>
                </a:lnTo>
                <a:cubicBezTo>
                  <a:pt x="53436" y="62848"/>
                  <a:pt x="48865" y="62369"/>
                  <a:pt x="71022" y="80095"/>
                </a:cubicBezTo>
                <a:cubicBezTo>
                  <a:pt x="79354" y="86760"/>
                  <a:pt x="99135" y="124483"/>
                  <a:pt x="97655" y="12448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RS"/>
          </a:p>
        </p:txBody>
      </p:sp>
      <p:sp>
        <p:nvSpPr>
          <p:cNvPr id="6" name="Оквир за текст 5">
            <a:extLst>
              <a:ext uri="{FF2B5EF4-FFF2-40B4-BE49-F238E27FC236}">
                <a16:creationId xmlns="" xmlns:a16="http://schemas.microsoft.com/office/drawing/2014/main" id="{75433328-4F2A-42BC-9837-B8EB831D2885}"/>
              </a:ext>
            </a:extLst>
          </p:cNvPr>
          <p:cNvSpPr txBox="1"/>
          <p:nvPr/>
        </p:nvSpPr>
        <p:spPr>
          <a:xfrm>
            <a:off x="363983" y="428748"/>
            <a:ext cx="44416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Ноје је изашао и захвалио Богу што их је спасао.</a:t>
            </a:r>
          </a:p>
          <a:p>
            <a:endParaRPr lang="sr-Cyrl-RS" sz="2800" dirty="0"/>
          </a:p>
        </p:txBody>
      </p:sp>
    </p:spTree>
    <p:extLst>
      <p:ext uri="{BB962C8B-B14F-4D97-AF65-F5344CB8AC3E}">
        <p14:creationId xmlns:p14="http://schemas.microsoft.com/office/powerpoint/2010/main" val="2907992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>
            <a:extLst>
              <a:ext uri="{FF2B5EF4-FFF2-40B4-BE49-F238E27FC236}">
                <a16:creationId xmlns="" xmlns:a16="http://schemas.microsoft.com/office/drawing/2014/main" id="{560A9BC2-5403-409A-9401-BBDB52119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2144"/>
            <a:ext cx="12192000" cy="175283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Домаћа задаћа:</a:t>
            </a:r>
          </a:p>
        </p:txBody>
      </p:sp>
      <p:sp>
        <p:nvSpPr>
          <p:cNvPr id="3" name="Чувар места за садржај 2">
            <a:extLst>
              <a:ext uri="{FF2B5EF4-FFF2-40B4-BE49-F238E27FC236}">
                <a16:creationId xmlns="" xmlns:a16="http://schemas.microsoft.com/office/drawing/2014/main" id="{56D90C40-D2D7-49B2-B01C-324A743C1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167311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sr-Cyrl-RS" dirty="0"/>
              <a:t>	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Одговори на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итања у уџбенику 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 30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 algn="just">
              <a:buNone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1. Колико је дана и ноћи падала киша за </a:t>
            </a:r>
            <a:r>
              <a:rPr lang="sr-Cyrl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вријеме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потопа?</a:t>
            </a:r>
          </a:p>
          <a:p>
            <a:pPr marL="0" indent="0" algn="just">
              <a:buNone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 Коју је птицу прво пустио Ноје из лађе?</a:t>
            </a:r>
          </a:p>
          <a:p>
            <a:pPr marL="0" indent="0" algn="just">
              <a:buNone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3. Шта се појавило на небу послије потопа као знак да га више неће 	бити?</a:t>
            </a:r>
          </a:p>
          <a:p>
            <a:pPr marL="0" indent="0" algn="just">
              <a:buNone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Уради задатке у радној свесци на страни 21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 algn="just">
              <a:buNone/>
            </a:pP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sr-Cyrl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Помози 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Ноју да кроз лавиринт нађе пут до лађе!</a:t>
            </a:r>
          </a:p>
          <a:p>
            <a:pPr marL="0" indent="0" algn="just">
              <a:buNone/>
            </a:pP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 </a:t>
            </a:r>
            <a:r>
              <a:rPr lang="sr-Cyrl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Ријеши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осмосмјерку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41080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тем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тем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136</Words>
  <Application>Microsoft Office PowerPoint</Application>
  <PresentationFormat>Widescreen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тема</vt:lpstr>
      <vt:lpstr> ПРАВОСЛАВНА ВЈЕРОНАУКА    за 2. разред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Домаћа задаћа: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презентација</dc:title>
  <dc:creator>Lazar Tošanović</dc:creator>
  <cp:lastModifiedBy>39. Slavoljub Lukic</cp:lastModifiedBy>
  <cp:revision>115</cp:revision>
  <dcterms:created xsi:type="dcterms:W3CDTF">2020-12-12T09:04:31Z</dcterms:created>
  <dcterms:modified xsi:type="dcterms:W3CDTF">2020-12-23T09:45:01Z</dcterms:modified>
</cp:coreProperties>
</file>