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56" r:id="rId2"/>
    <p:sldId id="257" r:id="rId3"/>
    <p:sldId id="267" r:id="rId4"/>
    <p:sldId id="261" r:id="rId5"/>
    <p:sldId id="265" r:id="rId6"/>
    <p:sldId id="259" r:id="rId7"/>
    <p:sldId id="262" r:id="rId8"/>
    <p:sldId id="268" r:id="rId9"/>
    <p:sldId id="269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1294E-81AB-4A07-BA23-F7C2C3441A2D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F9053-B8E8-448A-8E77-02FCA88F5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61C-9E98-4A76-966A-801B3CC02ECE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BC40-A1B0-424C-B79A-79F880F27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61C-9E98-4A76-966A-801B3CC02ECE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BC40-A1B0-424C-B79A-79F880F27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61C-9E98-4A76-966A-801B3CC02ECE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BC40-A1B0-424C-B79A-79F880F27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61C-9E98-4A76-966A-801B3CC02ECE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BC40-A1B0-424C-B79A-79F880F27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61C-9E98-4A76-966A-801B3CC02ECE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BC40-A1B0-424C-B79A-79F880F27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61C-9E98-4A76-966A-801B3CC02ECE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BC40-A1B0-424C-B79A-79F880F27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61C-9E98-4A76-966A-801B3CC02ECE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BC40-A1B0-424C-B79A-79F880F27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61C-9E98-4A76-966A-801B3CC02ECE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BC40-A1B0-424C-B79A-79F880F27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61C-9E98-4A76-966A-801B3CC02ECE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BC40-A1B0-424C-B79A-79F880F27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61C-9E98-4A76-966A-801B3CC02ECE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BC40-A1B0-424C-B79A-79F880F27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61C-9E98-4A76-966A-801B3CC02ECE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0DBC40-A1B0-424C-B79A-79F880F27C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A0061C-9E98-4A76-966A-801B3CC02ECE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0DBC40-A1B0-424C-B79A-79F880F27C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824814" cy="3929090"/>
          </a:xfrm>
        </p:spPr>
        <p:txBody>
          <a:bodyPr/>
          <a:lstStyle/>
          <a:p>
            <a:r>
              <a:rPr lang="sr-Latn-BA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794" y="714356"/>
            <a:ext cx="5715040" cy="1928826"/>
          </a:xfrm>
        </p:spPr>
        <p:txBody>
          <a:bodyPr>
            <a:normAutofit fontScale="92500" lnSpcReduction="10000"/>
          </a:bodyPr>
          <a:lstStyle/>
          <a:p>
            <a:endParaRPr lang="sr-Latn-BA" sz="4000" dirty="0" smtClean="0"/>
          </a:p>
          <a:p>
            <a:endParaRPr lang="sr-Latn-BA" sz="4000" dirty="0" smtClean="0"/>
          </a:p>
          <a:p>
            <a:r>
              <a:rPr lang="sr-Latn-BA" sz="4300" dirty="0" smtClean="0"/>
              <a:t>Wir feiern Weihnachten!</a:t>
            </a:r>
          </a:p>
          <a:p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5984" y="2857496"/>
            <a:ext cx="5286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400" dirty="0" smtClean="0"/>
              <a:t>Monate, Jahre und Datum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857232"/>
          </a:xfrm>
        </p:spPr>
        <p:txBody>
          <a:bodyPr>
            <a:noAutofit/>
          </a:bodyPr>
          <a:lstStyle/>
          <a:p>
            <a:r>
              <a:rPr lang="de-DE" sz="2800" dirty="0" smtClean="0"/>
              <a:t>Hausaufgabe</a:t>
            </a:r>
            <a:br>
              <a:rPr lang="de-DE" sz="2800" dirty="0" smtClean="0"/>
            </a:br>
            <a:r>
              <a:rPr lang="de-DE" sz="2800" dirty="0" smtClean="0"/>
              <a:t> Arbeitsbuch: Seite 29 , Übungen 1,2,3</a:t>
            </a:r>
            <a:endParaRPr lang="en-US" sz="2800" dirty="0"/>
          </a:p>
        </p:txBody>
      </p:sp>
      <p:pic>
        <p:nvPicPr>
          <p:cNvPr id="4" name="Picture 3" descr="193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071546"/>
            <a:ext cx="4572032" cy="5599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57364"/>
            <a:ext cx="7110434" cy="134303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6700" b="0" dirty="0" smtClean="0">
                <a:solidFill>
                  <a:schemeClr val="tx1"/>
                </a:solidFill>
              </a:rPr>
              <a:t>Auf Wiedersehen </a:t>
            </a:r>
            <a:r>
              <a:rPr lang="de-DE" sz="6700" b="0" dirty="0" smtClean="0">
                <a:solidFill>
                  <a:schemeClr val="tx1"/>
                </a:solidFill>
                <a:sym typeface="Wingdings" pitchFamily="2" charset="2"/>
              </a:rPr>
              <a:t> </a:t>
            </a:r>
            <a:endParaRPr lang="en-US" sz="67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3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357298"/>
            <a:ext cx="6025896" cy="5114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428604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dirty="0" smtClean="0"/>
              <a:t>Lehrbuch, Seite 42,</a:t>
            </a:r>
            <a:r>
              <a:rPr lang="de-DE" sz="3200" dirty="0" smtClean="0"/>
              <a:t> Übung 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71435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dirty="0" smtClean="0"/>
              <a:t>Ein Jahr hat zw</a:t>
            </a:r>
            <a:r>
              <a:rPr lang="de-DE" sz="3200" dirty="0" smtClean="0"/>
              <a:t>ölf  (12) Monate: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857364"/>
            <a:ext cx="3786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4000" dirty="0" smtClean="0"/>
              <a:t>Janauar</a:t>
            </a:r>
          </a:p>
          <a:p>
            <a:pPr marL="342900" indent="-342900">
              <a:buAutoNum type="arabicPeriod"/>
            </a:pPr>
            <a:r>
              <a:rPr lang="de-DE" sz="4000" dirty="0" smtClean="0"/>
              <a:t>Februar</a:t>
            </a:r>
          </a:p>
          <a:p>
            <a:pPr marL="342900" indent="-342900">
              <a:buAutoNum type="arabicPeriod"/>
            </a:pPr>
            <a:r>
              <a:rPr lang="de-DE" sz="4000" dirty="0" smtClean="0"/>
              <a:t>März</a:t>
            </a:r>
          </a:p>
          <a:p>
            <a:pPr marL="342900" indent="-342900">
              <a:buAutoNum type="arabicPeriod"/>
            </a:pPr>
            <a:r>
              <a:rPr lang="de-DE" sz="4000" dirty="0" smtClean="0"/>
              <a:t>April</a:t>
            </a:r>
          </a:p>
          <a:p>
            <a:pPr marL="342900" indent="-342900">
              <a:buAutoNum type="arabicPeriod"/>
            </a:pPr>
            <a:r>
              <a:rPr lang="de-DE" sz="4000" dirty="0" smtClean="0"/>
              <a:t>Mai</a:t>
            </a:r>
          </a:p>
          <a:p>
            <a:pPr marL="342900" indent="-342900">
              <a:buAutoNum type="arabicPeriod"/>
            </a:pPr>
            <a:r>
              <a:rPr lang="de-DE" sz="4000" dirty="0" smtClean="0"/>
              <a:t>Juni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786314" y="2000240"/>
            <a:ext cx="371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7. Juli</a:t>
            </a:r>
          </a:p>
          <a:p>
            <a:r>
              <a:rPr lang="de-DE" sz="3600" dirty="0" smtClean="0"/>
              <a:t>8. August</a:t>
            </a:r>
          </a:p>
          <a:p>
            <a:r>
              <a:rPr lang="de-DE" sz="3600" dirty="0" smtClean="0"/>
              <a:t>9. September</a:t>
            </a:r>
          </a:p>
          <a:p>
            <a:r>
              <a:rPr lang="de-DE" sz="3600" dirty="0" smtClean="0"/>
              <a:t>10. Oktober</a:t>
            </a:r>
          </a:p>
          <a:p>
            <a:r>
              <a:rPr lang="de-DE" sz="3600" dirty="0" smtClean="0"/>
              <a:t>11. November</a:t>
            </a:r>
          </a:p>
          <a:p>
            <a:r>
              <a:rPr lang="de-DE" sz="3600" dirty="0" smtClean="0"/>
              <a:t>12. Dezember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37" y="1000108"/>
            <a:ext cx="8655688" cy="35004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976" y="500042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Lehrbuch, Seite 42, Übung 2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14348" y="4357694"/>
            <a:ext cx="2643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im </a:t>
            </a:r>
            <a:r>
              <a:rPr lang="de-DE" sz="3200" dirty="0" smtClean="0"/>
              <a:t>Januar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im </a:t>
            </a:r>
            <a:r>
              <a:rPr lang="de-DE" sz="3200" dirty="0" smtClean="0"/>
              <a:t>Februar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im </a:t>
            </a:r>
            <a:r>
              <a:rPr lang="de-DE" sz="3200" dirty="0" smtClean="0"/>
              <a:t>März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im </a:t>
            </a:r>
            <a:r>
              <a:rPr lang="de-DE" sz="3200" dirty="0" smtClean="0"/>
              <a:t>April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86116" y="4357694"/>
            <a:ext cx="2357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im</a:t>
            </a:r>
            <a:r>
              <a:rPr lang="de-DE" sz="2800" dirty="0" smtClean="0"/>
              <a:t> Jahr  2004</a:t>
            </a:r>
          </a:p>
          <a:p>
            <a:r>
              <a:rPr lang="de-DE" sz="2800" dirty="0" smtClean="0">
                <a:solidFill>
                  <a:srgbClr val="FF0000"/>
                </a:solidFill>
              </a:rPr>
              <a:t>im </a:t>
            </a:r>
            <a:r>
              <a:rPr lang="de-DE" sz="2800" dirty="0" smtClean="0"/>
              <a:t>Jahr  </a:t>
            </a:r>
            <a:r>
              <a:rPr lang="sr-Latn-BA" sz="2800" dirty="0" smtClean="0"/>
              <a:t>2003</a:t>
            </a:r>
            <a:endParaRPr lang="de-DE" sz="2800" dirty="0" smtClean="0"/>
          </a:p>
          <a:p>
            <a:r>
              <a:rPr lang="de-DE" sz="2800" dirty="0" smtClean="0"/>
              <a:t>       /      2005</a:t>
            </a:r>
          </a:p>
          <a:p>
            <a:r>
              <a:rPr lang="de-DE" sz="2800" dirty="0" smtClean="0"/>
              <a:t>       /       </a:t>
            </a:r>
            <a:r>
              <a:rPr lang="sr-Latn-BA" sz="2800" dirty="0" smtClean="0"/>
              <a:t>2020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785794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2000 – zweitausend</a:t>
            </a:r>
          </a:p>
          <a:p>
            <a:r>
              <a:rPr lang="de-DE" sz="3600" dirty="0" smtClean="0"/>
              <a:t>2001-   zweitausend</a:t>
            </a:r>
            <a:r>
              <a:rPr lang="de-DE" sz="3600" dirty="0" smtClean="0">
                <a:solidFill>
                  <a:srgbClr val="FF0000"/>
                </a:solidFill>
              </a:rPr>
              <a:t>eins</a:t>
            </a:r>
          </a:p>
          <a:p>
            <a:r>
              <a:rPr lang="de-DE" sz="3600" dirty="0" smtClean="0"/>
              <a:t>2002-   zweitausend</a:t>
            </a:r>
            <a:r>
              <a:rPr lang="de-DE" sz="3600" dirty="0" smtClean="0">
                <a:solidFill>
                  <a:srgbClr val="FF0000"/>
                </a:solidFill>
              </a:rPr>
              <a:t>zwei</a:t>
            </a:r>
          </a:p>
          <a:p>
            <a:r>
              <a:rPr lang="de-DE" sz="3600" dirty="0" smtClean="0"/>
              <a:t>2003-   zweitausend</a:t>
            </a:r>
            <a:r>
              <a:rPr lang="de-DE" sz="3600" dirty="0" smtClean="0">
                <a:solidFill>
                  <a:srgbClr val="FF0000"/>
                </a:solidFill>
              </a:rPr>
              <a:t>drei</a:t>
            </a:r>
          </a:p>
          <a:p>
            <a:r>
              <a:rPr lang="de-DE" sz="3600" dirty="0" smtClean="0"/>
              <a:t>.....................................................</a:t>
            </a:r>
          </a:p>
          <a:p>
            <a:endParaRPr lang="de-DE" sz="3600" dirty="0" smtClean="0"/>
          </a:p>
          <a:p>
            <a:r>
              <a:rPr lang="de-DE" sz="3600" dirty="0" smtClean="0"/>
              <a:t>2020- zweitausend</a:t>
            </a:r>
            <a:r>
              <a:rPr lang="de-DE" sz="3600" dirty="0" smtClean="0">
                <a:solidFill>
                  <a:srgbClr val="FF0000"/>
                </a:solidFill>
              </a:rPr>
              <a:t>zwanzig</a:t>
            </a:r>
          </a:p>
          <a:p>
            <a:r>
              <a:rPr lang="de-DE" sz="3600" dirty="0" smtClean="0"/>
              <a:t>2021- zweitausend</a:t>
            </a:r>
            <a:r>
              <a:rPr lang="de-DE" sz="3600" dirty="0" smtClean="0">
                <a:solidFill>
                  <a:srgbClr val="FF0000"/>
                </a:solidFill>
              </a:rPr>
              <a:t>einundzwanzig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dinalzah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5842884" cy="6492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9322" y="357166"/>
            <a:ext cx="30003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>
                <a:solidFill>
                  <a:srgbClr val="FF0000"/>
                </a:solidFill>
              </a:rPr>
              <a:t>erste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rgbClr val="FF0000"/>
                </a:solidFill>
              </a:rPr>
              <a:t>zweite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rgbClr val="FF0000"/>
                </a:solidFill>
              </a:rPr>
              <a:t>dritte</a:t>
            </a:r>
          </a:p>
          <a:p>
            <a:pPr marL="342900" indent="-342900">
              <a:buAutoNum type="arabicPeriod"/>
            </a:pPr>
            <a:r>
              <a:rPr lang="de-DE" dirty="0" smtClean="0"/>
              <a:t>vier</a:t>
            </a:r>
            <a:r>
              <a:rPr lang="de-DE" dirty="0" smtClean="0">
                <a:solidFill>
                  <a:srgbClr val="FF0000"/>
                </a:solidFill>
              </a:rPr>
              <a:t>te</a:t>
            </a:r>
          </a:p>
          <a:p>
            <a:pPr marL="342900" indent="-342900">
              <a:buAutoNum type="arabicPeriod"/>
            </a:pPr>
            <a:r>
              <a:rPr lang="de-DE" dirty="0" smtClean="0"/>
              <a:t>fünf</a:t>
            </a:r>
            <a:r>
              <a:rPr lang="de-DE" dirty="0" smtClean="0">
                <a:solidFill>
                  <a:srgbClr val="FF0000"/>
                </a:solidFill>
              </a:rPr>
              <a:t>te</a:t>
            </a:r>
          </a:p>
          <a:p>
            <a:pPr marL="342900" indent="-342900">
              <a:buAutoNum type="arabicPeriod"/>
            </a:pPr>
            <a:r>
              <a:rPr lang="de-DE" dirty="0" smtClean="0"/>
              <a:t>sechs</a:t>
            </a:r>
            <a:r>
              <a:rPr lang="de-DE" dirty="0" smtClean="0">
                <a:solidFill>
                  <a:srgbClr val="FF0000"/>
                </a:solidFill>
              </a:rPr>
              <a:t>te</a:t>
            </a:r>
          </a:p>
          <a:p>
            <a:pPr marL="342900" indent="-342900">
              <a:buAutoNum type="arabicPeriod"/>
            </a:pPr>
            <a:r>
              <a:rPr lang="de-DE" dirty="0" smtClean="0"/>
              <a:t>sieb</a:t>
            </a:r>
            <a:r>
              <a:rPr lang="de-DE" dirty="0" smtClean="0">
                <a:solidFill>
                  <a:srgbClr val="FF0000"/>
                </a:solidFill>
              </a:rPr>
              <a:t>te</a:t>
            </a:r>
          </a:p>
          <a:p>
            <a:pPr marL="342900" indent="-342900">
              <a:buAutoNum type="arabicPeriod"/>
            </a:pPr>
            <a:r>
              <a:rPr lang="de-DE" dirty="0" smtClean="0"/>
              <a:t>ach</a:t>
            </a:r>
            <a:r>
              <a:rPr lang="de-DE" dirty="0" smtClean="0">
                <a:solidFill>
                  <a:srgbClr val="FF0000"/>
                </a:solidFill>
              </a:rPr>
              <a:t>te</a:t>
            </a:r>
          </a:p>
          <a:p>
            <a:pPr marL="342900" indent="-342900">
              <a:buAutoNum type="arabicPeriod"/>
            </a:pPr>
            <a:r>
              <a:rPr lang="de-DE" dirty="0" smtClean="0"/>
              <a:t>neun</a:t>
            </a:r>
            <a:r>
              <a:rPr lang="de-DE" dirty="0" smtClean="0">
                <a:solidFill>
                  <a:srgbClr val="FF0000"/>
                </a:solidFill>
              </a:rPr>
              <a:t>te</a:t>
            </a:r>
          </a:p>
          <a:p>
            <a:pPr marL="342900" indent="-342900">
              <a:buAutoNum type="arabicPeriod"/>
            </a:pPr>
            <a:r>
              <a:rPr lang="de-DE" dirty="0" smtClean="0"/>
              <a:t>zehn</a:t>
            </a:r>
            <a:r>
              <a:rPr lang="de-DE" dirty="0" smtClean="0">
                <a:solidFill>
                  <a:srgbClr val="FF0000"/>
                </a:solidFill>
              </a:rPr>
              <a:t>te</a:t>
            </a:r>
          </a:p>
          <a:p>
            <a:pPr marL="342900" indent="-342900">
              <a:buAutoNum type="arabicPeriod"/>
            </a:pPr>
            <a:r>
              <a:rPr lang="de-DE" dirty="0" smtClean="0"/>
              <a:t>elf</a:t>
            </a:r>
            <a:r>
              <a:rPr lang="de-DE" dirty="0" smtClean="0">
                <a:solidFill>
                  <a:srgbClr val="FF0000"/>
                </a:solidFill>
              </a:rPr>
              <a:t>te</a:t>
            </a:r>
          </a:p>
          <a:p>
            <a:pPr marL="342900" indent="-342900">
              <a:buAutoNum type="arabicPeriod"/>
            </a:pPr>
            <a:r>
              <a:rPr lang="de-DE" dirty="0" smtClean="0"/>
              <a:t>zwölf</a:t>
            </a:r>
            <a:r>
              <a:rPr lang="de-DE" dirty="0" smtClean="0">
                <a:solidFill>
                  <a:srgbClr val="FF0000"/>
                </a:solidFill>
              </a:rPr>
              <a:t>te</a:t>
            </a:r>
          </a:p>
          <a:p>
            <a:pPr marL="342900" indent="-342900">
              <a:buAutoNum type="arabicPeriod"/>
            </a:pPr>
            <a:r>
              <a:rPr lang="de-DE" dirty="0" smtClean="0"/>
              <a:t>dreizehn</a:t>
            </a:r>
            <a:r>
              <a:rPr lang="de-DE" dirty="0" smtClean="0">
                <a:solidFill>
                  <a:srgbClr val="FF0000"/>
                </a:solidFill>
              </a:rPr>
              <a:t>te</a:t>
            </a:r>
          </a:p>
          <a:p>
            <a:pPr marL="342900" indent="-342900"/>
            <a:r>
              <a:rPr lang="de-DE" dirty="0" smtClean="0"/>
              <a:t>..........................</a:t>
            </a:r>
          </a:p>
          <a:p>
            <a:pPr marL="342900" indent="-342900"/>
            <a:r>
              <a:rPr lang="de-DE" dirty="0" smtClean="0"/>
              <a:t>19.neunzehn</a:t>
            </a:r>
            <a:r>
              <a:rPr lang="de-DE" dirty="0" smtClean="0">
                <a:solidFill>
                  <a:srgbClr val="FF0000"/>
                </a:solidFill>
              </a:rPr>
              <a:t>te</a:t>
            </a:r>
          </a:p>
          <a:p>
            <a:pPr marL="342900" indent="-342900"/>
            <a:r>
              <a:rPr lang="de-DE" dirty="0" smtClean="0"/>
              <a:t>20. zwanzig</a:t>
            </a:r>
            <a:r>
              <a:rPr lang="de-DE" dirty="0" smtClean="0">
                <a:solidFill>
                  <a:srgbClr val="FF0000"/>
                </a:solidFill>
              </a:rPr>
              <a:t>ste</a:t>
            </a:r>
          </a:p>
          <a:p>
            <a:pPr marL="342900" indent="-342900"/>
            <a:r>
              <a:rPr lang="de-DE" dirty="0" smtClean="0"/>
              <a:t>21. einundzwanzig</a:t>
            </a:r>
            <a:r>
              <a:rPr lang="de-DE" dirty="0" smtClean="0">
                <a:solidFill>
                  <a:srgbClr val="FF0000"/>
                </a:solidFill>
              </a:rPr>
              <a:t>ste</a:t>
            </a:r>
          </a:p>
          <a:p>
            <a:pPr marL="342900" indent="-342900"/>
            <a:r>
              <a:rPr lang="de-DE" dirty="0" smtClean="0"/>
              <a:t>22. zweiundzwanzig</a:t>
            </a:r>
            <a:r>
              <a:rPr lang="de-DE" dirty="0" smtClean="0">
                <a:solidFill>
                  <a:srgbClr val="FF0000"/>
                </a:solidFill>
              </a:rPr>
              <a:t>ste</a:t>
            </a:r>
          </a:p>
          <a:p>
            <a:pPr marL="342900" indent="-342900"/>
            <a:r>
              <a:rPr lang="de-DE" dirty="0" smtClean="0"/>
              <a:t>.........................................</a:t>
            </a:r>
          </a:p>
          <a:p>
            <a:pPr marL="342900" indent="-342900"/>
            <a:r>
              <a:rPr lang="de-DE" dirty="0" smtClean="0"/>
              <a:t>30. dreißig</a:t>
            </a:r>
            <a:r>
              <a:rPr lang="de-DE" dirty="0" smtClean="0">
                <a:solidFill>
                  <a:srgbClr val="FF0000"/>
                </a:solidFill>
              </a:rPr>
              <a:t>ste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00958" y="50004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!!!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6644" y="2571744"/>
            <a:ext cx="185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&lt; 20 -  te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396" y="4214818"/>
            <a:ext cx="157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&gt; 20 - ste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4348" y="0"/>
            <a:ext cx="7972452" cy="785794"/>
          </a:xfrm>
        </p:spPr>
        <p:txBody>
          <a:bodyPr>
            <a:noAutofit/>
          </a:bodyPr>
          <a:lstStyle/>
          <a:p>
            <a:r>
              <a:rPr lang="de-DE" sz="3600" dirty="0" smtClean="0"/>
              <a:t>Lehrbuch, Seite 43, Übung 3</a:t>
            </a:r>
            <a:endParaRPr lang="en-US" sz="3600" dirty="0"/>
          </a:p>
        </p:txBody>
      </p:sp>
      <p:pic>
        <p:nvPicPr>
          <p:cNvPr id="6" name="Picture 5" descr="1935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8001056" cy="3532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10" y="4857760"/>
            <a:ext cx="528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 ich feier </a:t>
            </a:r>
            <a:r>
              <a:rPr lang="de-DE" sz="2400" dirty="0" smtClean="0">
                <a:solidFill>
                  <a:srgbClr val="FF0000"/>
                </a:solidFill>
              </a:rPr>
              <a:t>e </a:t>
            </a:r>
            <a:r>
              <a:rPr lang="de-DE" sz="2400" dirty="0" smtClean="0"/>
              <a:t>             wir feier </a:t>
            </a:r>
            <a:r>
              <a:rPr lang="de-DE" sz="2400" dirty="0" smtClean="0">
                <a:solidFill>
                  <a:srgbClr val="FF0000"/>
                </a:solidFill>
              </a:rPr>
              <a:t>n </a:t>
            </a:r>
            <a:r>
              <a:rPr lang="de-DE" sz="2400" dirty="0" smtClean="0"/>
              <a:t>                         </a:t>
            </a:r>
          </a:p>
          <a:p>
            <a:r>
              <a:rPr lang="de-DE" sz="2400" dirty="0" smtClean="0"/>
              <a:t> du feier </a:t>
            </a:r>
            <a:r>
              <a:rPr lang="de-DE" sz="2400" dirty="0" smtClean="0">
                <a:solidFill>
                  <a:srgbClr val="FF0000"/>
                </a:solidFill>
              </a:rPr>
              <a:t>st </a:t>
            </a:r>
            <a:r>
              <a:rPr lang="de-DE" sz="2400" dirty="0" smtClean="0"/>
              <a:t>             ihr feier </a:t>
            </a:r>
            <a:r>
              <a:rPr lang="de-DE" sz="2400" dirty="0" smtClean="0">
                <a:solidFill>
                  <a:srgbClr val="FF0000"/>
                </a:solidFill>
              </a:rPr>
              <a:t>t</a:t>
            </a:r>
          </a:p>
          <a:p>
            <a:r>
              <a:rPr lang="de-DE" sz="2400" dirty="0" smtClean="0"/>
              <a:t> er</a:t>
            </a:r>
          </a:p>
          <a:p>
            <a:r>
              <a:rPr lang="de-DE" sz="2400" dirty="0" smtClean="0"/>
              <a:t> sie  feier </a:t>
            </a:r>
            <a:r>
              <a:rPr lang="de-DE" sz="2400" dirty="0" smtClean="0">
                <a:solidFill>
                  <a:srgbClr val="FF0000"/>
                </a:solidFill>
              </a:rPr>
              <a:t>t </a:t>
            </a:r>
            <a:r>
              <a:rPr lang="de-DE" sz="2400" dirty="0" smtClean="0"/>
              <a:t>              sie  feier </a:t>
            </a:r>
            <a:r>
              <a:rPr lang="de-DE" sz="2400" dirty="0" smtClean="0">
                <a:solidFill>
                  <a:srgbClr val="FF0000"/>
                </a:solidFill>
              </a:rPr>
              <a:t>n</a:t>
            </a:r>
          </a:p>
          <a:p>
            <a:r>
              <a:rPr lang="de-DE" sz="2400" dirty="0" smtClean="0"/>
              <a:t> es                           Sie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71604" y="435769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 </a:t>
            </a:r>
            <a:r>
              <a:rPr lang="de-DE" sz="2800" dirty="0" smtClean="0"/>
              <a:t>feiern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93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116171"/>
            <a:ext cx="6000792" cy="5366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357166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Lehrbuch, seite 43, Übung 3</a:t>
            </a:r>
            <a:endParaRPr lang="en-US" sz="36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4572000" y="2000240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500042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                        </a:t>
            </a:r>
            <a:r>
              <a:rPr lang="de-DE" sz="2800" u="sng" dirty="0" smtClean="0">
                <a:solidFill>
                  <a:srgbClr val="FF0000"/>
                </a:solidFill>
              </a:rPr>
              <a:t>Datum</a:t>
            </a:r>
          </a:p>
          <a:p>
            <a:r>
              <a:rPr lang="de-DE" sz="2800" dirty="0" smtClean="0"/>
              <a:t>10. 12. – Heute ist der zehn</a:t>
            </a:r>
            <a:r>
              <a:rPr lang="de-DE" sz="2800" b="1" dirty="0" smtClean="0"/>
              <a:t>te</a:t>
            </a:r>
            <a:r>
              <a:rPr lang="de-DE" sz="2800" dirty="0" smtClean="0"/>
              <a:t> Dezember.</a:t>
            </a:r>
          </a:p>
          <a:p>
            <a:r>
              <a:rPr lang="de-DE" sz="2800" dirty="0" smtClean="0"/>
              <a:t>01. 05. – Heute ist der</a:t>
            </a:r>
            <a:r>
              <a:rPr lang="de-DE" sz="2800" b="1" dirty="0" smtClean="0"/>
              <a:t> erste </a:t>
            </a:r>
            <a:r>
              <a:rPr lang="de-DE" sz="2800" dirty="0" smtClean="0"/>
              <a:t>Mai.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2428868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          Wann?   AM +       -ten/ -sten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3500438"/>
            <a:ext cx="75724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Wann hast du Geburtstag?</a:t>
            </a:r>
          </a:p>
          <a:p>
            <a:endParaRPr lang="de-DE" sz="2800" dirty="0" smtClean="0"/>
          </a:p>
          <a:p>
            <a:r>
              <a:rPr lang="de-DE" sz="2800" dirty="0" smtClean="0"/>
              <a:t>Ich habe </a:t>
            </a:r>
            <a:r>
              <a:rPr lang="de-DE" sz="2800" dirty="0" smtClean="0">
                <a:solidFill>
                  <a:srgbClr val="FF0000"/>
                </a:solidFill>
              </a:rPr>
              <a:t>am</a:t>
            </a:r>
            <a:r>
              <a:rPr lang="de-DE" sz="2800" dirty="0" smtClean="0"/>
              <a:t> zehn</a:t>
            </a:r>
            <a:r>
              <a:rPr lang="de-DE" sz="2800" dirty="0" smtClean="0">
                <a:solidFill>
                  <a:srgbClr val="FF0000"/>
                </a:solidFill>
              </a:rPr>
              <a:t>ten </a:t>
            </a:r>
            <a:r>
              <a:rPr lang="de-DE" sz="2800" dirty="0" smtClean="0"/>
              <a:t>Dezember Geburtstag.</a:t>
            </a:r>
          </a:p>
          <a:p>
            <a:endParaRPr lang="de-DE" sz="2800" dirty="0" smtClean="0"/>
          </a:p>
          <a:p>
            <a:r>
              <a:rPr lang="de-DE" sz="2800" dirty="0" smtClean="0"/>
              <a:t>Wann ist die Party?</a:t>
            </a:r>
          </a:p>
          <a:p>
            <a:endParaRPr lang="de-DE" sz="2800" dirty="0" smtClean="0"/>
          </a:p>
          <a:p>
            <a:r>
              <a:rPr lang="de-DE" sz="2800" dirty="0" smtClean="0"/>
              <a:t>Die Party ist </a:t>
            </a:r>
            <a:r>
              <a:rPr lang="de-DE" sz="2800" dirty="0" smtClean="0">
                <a:solidFill>
                  <a:srgbClr val="FF0000"/>
                </a:solidFill>
              </a:rPr>
              <a:t>am ersten </a:t>
            </a:r>
            <a:r>
              <a:rPr lang="de-DE" sz="2800" dirty="0" smtClean="0"/>
              <a:t>Mai.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230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 </vt:lpstr>
      <vt:lpstr>Slide 2</vt:lpstr>
      <vt:lpstr>Slide 3</vt:lpstr>
      <vt:lpstr>Slide 4</vt:lpstr>
      <vt:lpstr>Slide 5</vt:lpstr>
      <vt:lpstr>Slide 6</vt:lpstr>
      <vt:lpstr>Lehrbuch, Seite 43, Übung 3</vt:lpstr>
      <vt:lpstr>Slide 8</vt:lpstr>
      <vt:lpstr>Slide 9</vt:lpstr>
      <vt:lpstr>Hausaufgabe  Arbeitsbuch: Seite 29 , Übungen 1,2,3</vt:lpstr>
      <vt:lpstr> Auf Wiedersehen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Freelancer</dc:creator>
  <cp:lastModifiedBy>Freelancer</cp:lastModifiedBy>
  <cp:revision>29</cp:revision>
  <dcterms:created xsi:type="dcterms:W3CDTF">2020-11-17T13:57:30Z</dcterms:created>
  <dcterms:modified xsi:type="dcterms:W3CDTF">2021-01-18T16:19:46Z</dcterms:modified>
</cp:coreProperties>
</file>