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78" r:id="rId2"/>
    <p:sldId id="279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5" r:id="rId14"/>
    <p:sldId id="29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14" y="-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F664-AF89-41DE-BF8F-8888BF575046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9DCC-7D1D-49BE-BA43-3291B57CE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F664-AF89-41DE-BF8F-8888BF575046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9DCC-7D1D-49BE-BA43-3291B57CE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F664-AF89-41DE-BF8F-8888BF575046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9DCC-7D1D-49BE-BA43-3291B57CE77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F664-AF89-41DE-BF8F-8888BF575046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9DCC-7D1D-49BE-BA43-3291B57CE7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F664-AF89-41DE-BF8F-8888BF575046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9DCC-7D1D-49BE-BA43-3291B57CE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F664-AF89-41DE-BF8F-8888BF575046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9DCC-7D1D-49BE-BA43-3291B57CE7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F664-AF89-41DE-BF8F-8888BF575046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9DCC-7D1D-49BE-BA43-3291B57CE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F664-AF89-41DE-BF8F-8888BF575046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9DCC-7D1D-49BE-BA43-3291B57CE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F664-AF89-41DE-BF8F-8888BF575046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9DCC-7D1D-49BE-BA43-3291B57CE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F664-AF89-41DE-BF8F-8888BF575046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9DCC-7D1D-49BE-BA43-3291B57CE7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F664-AF89-41DE-BF8F-8888BF575046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9DCC-7D1D-49BE-BA43-3291B57CE7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ED2F664-AF89-41DE-BF8F-8888BF575046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CC99DCC-7D1D-49BE-BA43-3291B57CE7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2883" y="5919615"/>
            <a:ext cx="84923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4400" b="1" dirty="0"/>
              <a:t>ОБЛИКОВАЊЕ ТЕКСТА</a:t>
            </a:r>
            <a:endParaRPr lang="sr-Latn-R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30904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xmlns="" id="{A7A9DB3E-0D04-4CC6-9CF0-E9B509C2A91F}"/>
              </a:ext>
            </a:extLst>
          </p:cNvPr>
          <p:cNvSpPr/>
          <p:nvPr/>
        </p:nvSpPr>
        <p:spPr>
          <a:xfrm>
            <a:off x="0" y="208881"/>
            <a:ext cx="291548" cy="20916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xmlns="" id="{6A4D449D-567E-4493-A67E-C42D5D31D9FA}"/>
              </a:ext>
            </a:extLst>
          </p:cNvPr>
          <p:cNvSpPr/>
          <p:nvPr/>
        </p:nvSpPr>
        <p:spPr>
          <a:xfrm>
            <a:off x="0" y="1020418"/>
            <a:ext cx="2032000" cy="2385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27746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xmlns="" id="{25D45323-4646-47DC-8A20-4839C83CD801}"/>
              </a:ext>
            </a:extLst>
          </p:cNvPr>
          <p:cNvSpPr/>
          <p:nvPr/>
        </p:nvSpPr>
        <p:spPr>
          <a:xfrm>
            <a:off x="551543" y="3846286"/>
            <a:ext cx="2140226" cy="20916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xmlns="" id="{64503623-4B01-4119-859C-935C3C79D71B}"/>
              </a:ext>
            </a:extLst>
          </p:cNvPr>
          <p:cNvSpPr/>
          <p:nvPr/>
        </p:nvSpPr>
        <p:spPr>
          <a:xfrm>
            <a:off x="2108515" y="4466125"/>
            <a:ext cx="2028056" cy="3107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xmlns="" id="{78F02057-4942-4A96-9003-0E743D396FEE}"/>
              </a:ext>
            </a:extLst>
          </p:cNvPr>
          <p:cNvSpPr/>
          <p:nvPr/>
        </p:nvSpPr>
        <p:spPr>
          <a:xfrm>
            <a:off x="4238171" y="4466125"/>
            <a:ext cx="754743" cy="3107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38821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xmlns="" id="{A27C2D48-1381-4F83-8147-8C546643EDFA}"/>
              </a:ext>
            </a:extLst>
          </p:cNvPr>
          <p:cNvSpPr/>
          <p:nvPr/>
        </p:nvSpPr>
        <p:spPr>
          <a:xfrm>
            <a:off x="0" y="-1"/>
            <a:ext cx="2140226" cy="34834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xmlns="" id="{216E441F-81CA-4497-9169-BB6B541F9835}"/>
              </a:ext>
            </a:extLst>
          </p:cNvPr>
          <p:cNvSpPr/>
          <p:nvPr/>
        </p:nvSpPr>
        <p:spPr>
          <a:xfrm>
            <a:off x="5025887" y="689427"/>
            <a:ext cx="2140226" cy="34834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xmlns="" id="{B151FADB-83CE-483B-995D-977A273D9B61}"/>
              </a:ext>
            </a:extLst>
          </p:cNvPr>
          <p:cNvSpPr/>
          <p:nvPr/>
        </p:nvSpPr>
        <p:spPr>
          <a:xfrm>
            <a:off x="-1" y="1037770"/>
            <a:ext cx="3323771" cy="34834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xmlns="" id="{E2C0A5D2-FCEC-4617-B2B2-FA978468CDAB}"/>
              </a:ext>
            </a:extLst>
          </p:cNvPr>
          <p:cNvSpPr/>
          <p:nvPr/>
        </p:nvSpPr>
        <p:spPr>
          <a:xfrm>
            <a:off x="4434114" y="1698170"/>
            <a:ext cx="3323771" cy="34834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DCF9A100-963F-4250-8D1C-60D2DD0D8262}"/>
              </a:ext>
            </a:extLst>
          </p:cNvPr>
          <p:cNvSpPr/>
          <p:nvPr/>
        </p:nvSpPr>
        <p:spPr>
          <a:xfrm>
            <a:off x="7982857" y="2344056"/>
            <a:ext cx="4209143" cy="34834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xmlns="" id="{3E28424D-2322-489D-87C6-FF889BE7582B}"/>
              </a:ext>
            </a:extLst>
          </p:cNvPr>
          <p:cNvSpPr/>
          <p:nvPr/>
        </p:nvSpPr>
        <p:spPr>
          <a:xfrm>
            <a:off x="0" y="2852056"/>
            <a:ext cx="5718629" cy="34834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22906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adržaj 2">
            <a:extLst>
              <a:ext uri="{FF2B5EF4-FFF2-40B4-BE49-F238E27FC236}">
                <a16:creationId xmlns:a16="http://schemas.microsoft.com/office/drawing/2014/main" xmlns="" id="{F66D1BBA-8467-400D-BAB0-FD6EBF9AC342}"/>
              </a:ext>
            </a:extLst>
          </p:cNvPr>
          <p:cNvSpPr txBox="1">
            <a:spLocks/>
          </p:cNvSpPr>
          <p:nvPr/>
        </p:nvSpPr>
        <p:spPr>
          <a:xfrm>
            <a:off x="1659834" y="1902517"/>
            <a:ext cx="8872331" cy="3394472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mbol" pitchFamily="18" charset="2"/>
              <a:buNone/>
            </a:pPr>
            <a:endParaRPr lang="sr-Cyrl-RS" sz="3200" b="1" dirty="0"/>
          </a:p>
          <a:p>
            <a:pPr marL="0" indent="0" algn="ctr">
              <a:buFont typeface="Symbol" pitchFamily="18" charset="2"/>
              <a:buNone/>
            </a:pPr>
            <a:endParaRPr lang="sr-Cyrl-RS" sz="3200" b="1" dirty="0"/>
          </a:p>
          <a:p>
            <a:pPr marL="0" indent="0" algn="ctr">
              <a:buFont typeface="Symbol" pitchFamily="18" charset="2"/>
              <a:buNone/>
            </a:pPr>
            <a:r>
              <a:rPr lang="sr-Cyrl-RS" sz="4000" b="1" dirty="0"/>
              <a:t>Домаћи задатак договорите са својим наставницима.</a:t>
            </a:r>
          </a:p>
          <a:p>
            <a:pPr marL="0" indent="0" algn="ctr">
              <a:buFont typeface="Symbol" pitchFamily="18" charset="2"/>
              <a:buNone/>
            </a:pPr>
            <a:endParaRPr lang="sr-Cyrl-RS" sz="3200" b="1" dirty="0"/>
          </a:p>
          <a:p>
            <a:pPr marL="0" indent="0" algn="ctr">
              <a:buFont typeface="Symbol" pitchFamily="18" charset="2"/>
              <a:buNone/>
            </a:pPr>
            <a:endParaRPr lang="sr-Cyrl-RS" sz="3200" b="1" dirty="0"/>
          </a:p>
          <a:p>
            <a:pPr marL="0" indent="0" algn="ctr">
              <a:buFont typeface="Symbol" pitchFamily="18" charset="2"/>
              <a:buNone/>
            </a:pPr>
            <a:endParaRPr lang="sr-Cyrl-RS" sz="3200" b="1" dirty="0"/>
          </a:p>
          <a:p>
            <a:pPr marL="0" indent="0" algn="ctr">
              <a:buFont typeface="Symbol" pitchFamily="18" charset="2"/>
              <a:buNone/>
            </a:pPr>
            <a:endParaRPr lang="sr-Cyrl-RS" sz="3200" b="1" dirty="0"/>
          </a:p>
          <a:p>
            <a:pPr marL="0" indent="0">
              <a:buFont typeface="Symbol" pitchFamily="18" charset="2"/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645952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ugaonik 1">
            <a:extLst>
              <a:ext uri="{FF2B5EF4-FFF2-40B4-BE49-F238E27FC236}">
                <a16:creationId xmlns:a16="http://schemas.microsoft.com/office/drawing/2014/main" xmlns="" id="{438CF718-EC76-4418-ABDB-3369A6A97EA0}"/>
              </a:ext>
            </a:extLst>
          </p:cNvPr>
          <p:cNvSpPr/>
          <p:nvPr/>
        </p:nvSpPr>
        <p:spPr>
          <a:xfrm>
            <a:off x="2326379" y="3115918"/>
            <a:ext cx="753924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</a:rPr>
              <a:t>ХВАЛА НА ПАЖЊИ!</a:t>
            </a:r>
            <a:endParaRPr lang="en-US" sz="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6217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7111" y="3258563"/>
            <a:ext cx="9877777" cy="3450696"/>
          </a:xfrm>
        </p:spPr>
        <p:txBody>
          <a:bodyPr/>
          <a:lstStyle/>
          <a:p>
            <a:r>
              <a:rPr lang="ru-RU" dirty="0"/>
              <a:t>Текст у HTML документу има фонт Times New Roman и центриран је улијево. Фонт се дефинише таговима:</a:t>
            </a:r>
          </a:p>
          <a:p>
            <a:r>
              <a:rPr lang="ru-RU" dirty="0"/>
              <a:t> </a:t>
            </a:r>
            <a:r>
              <a:rPr lang="ru-RU" b="1" dirty="0"/>
              <a:t>&lt;font&gt; </a:t>
            </a:r>
            <a:r>
              <a:rPr lang="ru-RU" dirty="0"/>
              <a:t>и </a:t>
            </a:r>
            <a:r>
              <a:rPr lang="ru-RU" b="1" dirty="0"/>
              <a:t>&lt;/font&gt;</a:t>
            </a:r>
            <a:r>
              <a:rPr lang="ru-RU" dirty="0"/>
              <a:t>. </a:t>
            </a:r>
          </a:p>
          <a:p>
            <a:r>
              <a:rPr lang="ru-RU" dirty="0"/>
              <a:t>Атрибути фонта су: </a:t>
            </a:r>
            <a:r>
              <a:rPr lang="ru-RU" b="1" dirty="0"/>
              <a:t>face </a:t>
            </a:r>
            <a:r>
              <a:rPr lang="ru-RU" dirty="0"/>
              <a:t>(стил фонта), </a:t>
            </a:r>
            <a:r>
              <a:rPr lang="ru-RU" b="1" dirty="0"/>
              <a:t>size </a:t>
            </a:r>
            <a:r>
              <a:rPr lang="ru-RU" dirty="0"/>
              <a:t>(величина) и </a:t>
            </a:r>
            <a:r>
              <a:rPr lang="ru-RU" b="1" dirty="0"/>
              <a:t>color </a:t>
            </a:r>
            <a:r>
              <a:rPr lang="sr-Cyrl-BA" dirty="0"/>
              <a:t>(боја).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xmlns="" val="423981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adržaj 1">
            <a:extLst>
              <a:ext uri="{FF2B5EF4-FFF2-40B4-BE49-F238E27FC236}">
                <a16:creationId xmlns:a16="http://schemas.microsoft.com/office/drawing/2014/main" xmlns="" id="{9945B8E6-7212-4D96-B5CC-125FE070B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Писање масним словима се врши помоћу</a:t>
            </a:r>
            <a:r>
              <a:rPr lang="sr-Latn-BA" dirty="0"/>
              <a:t> </a:t>
            </a:r>
            <a:r>
              <a:rPr lang="ru-RU" dirty="0"/>
              <a:t>тагова: </a:t>
            </a:r>
            <a:endParaRPr lang="sr-Latn-BA" dirty="0"/>
          </a:p>
          <a:p>
            <a:r>
              <a:rPr lang="ru-RU" b="1" dirty="0"/>
              <a:t>&lt;b&gt; </a:t>
            </a:r>
            <a:r>
              <a:rPr lang="ru-RU" dirty="0"/>
              <a:t>и </a:t>
            </a:r>
            <a:r>
              <a:rPr lang="ru-RU" b="1" dirty="0"/>
              <a:t>&lt;/b&gt;</a:t>
            </a:r>
            <a:r>
              <a:rPr lang="ru-RU" dirty="0"/>
              <a:t>.</a:t>
            </a:r>
            <a:endParaRPr lang="sr-Latn-BA" dirty="0"/>
          </a:p>
          <a:p>
            <a:r>
              <a:rPr lang="ru-RU" dirty="0"/>
              <a:t> Писање курзивом се обавља</a:t>
            </a:r>
            <a:r>
              <a:rPr lang="sr-Latn-BA" dirty="0"/>
              <a:t> </a:t>
            </a:r>
            <a:r>
              <a:rPr lang="ru-RU" dirty="0"/>
              <a:t>таговима: </a:t>
            </a:r>
            <a:endParaRPr lang="sr-Latn-BA" dirty="0"/>
          </a:p>
          <a:p>
            <a:r>
              <a:rPr lang="ru-RU" b="1" dirty="0"/>
              <a:t>&lt;i&gt; </a:t>
            </a:r>
            <a:r>
              <a:rPr lang="ru-RU" dirty="0"/>
              <a:t>и </a:t>
            </a:r>
            <a:r>
              <a:rPr lang="ru-RU" b="1" dirty="0"/>
              <a:t>&lt;/i&gt;</a:t>
            </a:r>
            <a:r>
              <a:rPr lang="sr-Latn-BA" dirty="0"/>
              <a:t>. </a:t>
            </a:r>
          </a:p>
          <a:p>
            <a:r>
              <a:rPr lang="ru-RU" dirty="0"/>
              <a:t>Писање подвученим словима</a:t>
            </a:r>
            <a:r>
              <a:rPr lang="sr-Latn-BA" dirty="0"/>
              <a:t> </a:t>
            </a:r>
            <a:r>
              <a:rPr lang="sr-Cyrl-BA" dirty="0"/>
              <a:t>таговима </a:t>
            </a:r>
            <a:r>
              <a:rPr lang="sr-Cyrl-BA" b="1" dirty="0"/>
              <a:t>&lt;</a:t>
            </a:r>
            <a:r>
              <a:rPr lang="en-US" b="1" dirty="0"/>
              <a:t>u&gt; </a:t>
            </a:r>
            <a:r>
              <a:rPr lang="sr-Cyrl-BA" dirty="0"/>
              <a:t>и </a:t>
            </a:r>
            <a:r>
              <a:rPr lang="sr-Cyrl-BA" b="1" dirty="0"/>
              <a:t>&lt;/</a:t>
            </a:r>
            <a:r>
              <a:rPr lang="en-US" b="1" dirty="0"/>
              <a:t>u&gt;</a:t>
            </a:r>
            <a:r>
              <a:rPr lang="sr-Cyrl-BA" b="1" dirty="0"/>
              <a:t>. </a:t>
            </a:r>
            <a:endParaRPr lang="sr-Latn-BA" b="1" dirty="0"/>
          </a:p>
          <a:p>
            <a:r>
              <a:rPr lang="sr-Cyrl-BA" dirty="0"/>
              <a:t>За центрирање текста користе се тагови </a:t>
            </a:r>
            <a:r>
              <a:rPr lang="sr-Cyrl-BA" b="1" dirty="0"/>
              <a:t>&lt;</a:t>
            </a:r>
            <a:r>
              <a:rPr lang="sr-Latn-BA" b="1" dirty="0" err="1"/>
              <a:t>center</a:t>
            </a:r>
            <a:r>
              <a:rPr lang="en-US" b="1" dirty="0"/>
              <a:t>&gt; </a:t>
            </a:r>
            <a:r>
              <a:rPr lang="sr-Cyrl-BA" dirty="0"/>
              <a:t>и </a:t>
            </a:r>
            <a:r>
              <a:rPr lang="sr-Cyrl-BA" b="1" dirty="0"/>
              <a:t>&lt;/</a:t>
            </a:r>
            <a:r>
              <a:rPr lang="sr-Latn-BA" b="1" dirty="0" err="1"/>
              <a:t>center</a:t>
            </a:r>
            <a:r>
              <a:rPr lang="en-US" b="1" dirty="0"/>
              <a:t>&gt;</a:t>
            </a:r>
            <a:r>
              <a:rPr lang="sr-Cyrl-BA" b="1" dirty="0"/>
              <a:t>. </a:t>
            </a:r>
            <a:endParaRPr lang="sr-Latn-BA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231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adržaj 1">
            <a:extLst>
              <a:ext uri="{FF2B5EF4-FFF2-40B4-BE49-F238E27FC236}">
                <a16:creationId xmlns:a16="http://schemas.microsoft.com/office/drawing/2014/main" xmlns="" id="{EAB9E91C-033B-4C84-BADF-8DA98F84E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7111" y="3068976"/>
            <a:ext cx="9877777" cy="3450696"/>
          </a:xfrm>
        </p:spPr>
        <p:txBody>
          <a:bodyPr/>
          <a:lstStyle/>
          <a:p>
            <a:r>
              <a:rPr lang="ru-RU" dirty="0"/>
              <a:t>За израду наслова са највећом величином</a:t>
            </a:r>
            <a:r>
              <a:rPr lang="sr-Latn-BA" dirty="0"/>
              <a:t> </a:t>
            </a:r>
            <a:r>
              <a:rPr lang="ru-RU" dirty="0"/>
              <a:t>фонта користе се тагови: </a:t>
            </a:r>
            <a:r>
              <a:rPr lang="ru-RU" b="1" dirty="0"/>
              <a:t>&lt;h1&gt;</a:t>
            </a:r>
            <a:r>
              <a:rPr lang="ru-RU" dirty="0"/>
              <a:t>, </a:t>
            </a:r>
            <a:r>
              <a:rPr lang="ru-RU" b="1" dirty="0"/>
              <a:t>&lt;/h1&gt;</a:t>
            </a:r>
            <a:r>
              <a:rPr lang="ru-RU" dirty="0"/>
              <a:t>, </a:t>
            </a:r>
            <a:endParaRPr lang="sr-Latn-BA" dirty="0"/>
          </a:p>
          <a:p>
            <a:r>
              <a:rPr lang="ru-RU" dirty="0"/>
              <a:t>слиједе тагови</a:t>
            </a:r>
            <a:r>
              <a:rPr lang="sr-Latn-BA" dirty="0"/>
              <a:t> </a:t>
            </a:r>
            <a:r>
              <a:rPr lang="ru-RU" dirty="0"/>
              <a:t>за израду наслова са мањим величинама фонта: </a:t>
            </a:r>
            <a:endParaRPr lang="sr-Latn-BA" dirty="0"/>
          </a:p>
          <a:p>
            <a:r>
              <a:rPr lang="ru-RU" b="1" dirty="0"/>
              <a:t>&lt;h2&gt;,</a:t>
            </a:r>
            <a:r>
              <a:rPr lang="sr-Latn-BA" b="1" dirty="0"/>
              <a:t> </a:t>
            </a:r>
            <a:r>
              <a:rPr lang="ru-RU" b="1" dirty="0"/>
              <a:t>&lt;h3&gt;, &lt;h4&gt;, &lt;h5&gt; </a:t>
            </a:r>
            <a:r>
              <a:rPr lang="ru-RU" dirty="0"/>
              <a:t>и таг за најмању величину фонта</a:t>
            </a:r>
            <a:r>
              <a:rPr lang="sr-Latn-BA" dirty="0"/>
              <a:t> </a:t>
            </a:r>
            <a:r>
              <a:rPr lang="en-US" b="1" dirty="0"/>
              <a:t>&lt;h6&gt;.</a:t>
            </a:r>
            <a:endParaRPr lang="sr-Latn-BA" b="1" dirty="0"/>
          </a:p>
          <a:p>
            <a:r>
              <a:rPr lang="sr-Cyrl-BA" dirty="0"/>
              <a:t>За прелазак у нови ред користи се таг </a:t>
            </a:r>
            <a:r>
              <a:rPr lang="ru-RU" b="1" dirty="0"/>
              <a:t>&lt;</a:t>
            </a:r>
            <a:r>
              <a:rPr lang="sr-Latn-BA" b="1" dirty="0"/>
              <a:t>br</a:t>
            </a:r>
            <a:r>
              <a:rPr lang="ru-RU" b="1" dirty="0"/>
              <a:t>&gt;</a:t>
            </a:r>
            <a:r>
              <a:rPr lang="sr-Cyrl-BA" dirty="0"/>
              <a:t>, а завршни таг се не користи</a:t>
            </a:r>
            <a:r>
              <a:rPr lang="sr-Latn-BA" b="1" dirty="0"/>
              <a:t>.</a:t>
            </a:r>
            <a:endParaRPr lang="sr-Latn-BA" dirty="0"/>
          </a:p>
          <a:p>
            <a:pPr marL="0" indent="0">
              <a:buNone/>
            </a:pPr>
            <a:endParaRPr lang="sr-Latn-BA" b="1" dirty="0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xmlns="" id="{D8D01905-B45B-420D-B801-B5E4036C4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117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adržaj 1">
            <a:extLst>
              <a:ext uri="{FF2B5EF4-FFF2-40B4-BE49-F238E27FC236}">
                <a16:creationId xmlns:a16="http://schemas.microsoft.com/office/drawing/2014/main" xmlns="" id="{6804F482-1BCF-4A9B-9067-D7FDE00E5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2679" y="2255742"/>
            <a:ext cx="9877777" cy="3450696"/>
          </a:xfrm>
        </p:spPr>
        <p:txBody>
          <a:bodyPr>
            <a:normAutofit/>
          </a:bodyPr>
          <a:lstStyle/>
          <a:p>
            <a:r>
              <a:rPr lang="ru-RU" dirty="0"/>
              <a:t>Формирање параграфа врши се таго</a:t>
            </a:r>
            <a:r>
              <a:rPr lang="sr-Cyrl-BA" dirty="0"/>
              <a:t>ви</a:t>
            </a:r>
            <a:r>
              <a:rPr lang="ru-RU" dirty="0"/>
              <a:t>ма </a:t>
            </a:r>
            <a:r>
              <a:rPr lang="ru-RU" b="1" dirty="0"/>
              <a:t>&lt;p&gt; </a:t>
            </a:r>
            <a:r>
              <a:rPr lang="ru-RU" dirty="0"/>
              <a:t>и </a:t>
            </a:r>
            <a:r>
              <a:rPr lang="ru-RU" b="1" dirty="0"/>
              <a:t>&lt;/p&gt;</a:t>
            </a:r>
            <a:r>
              <a:rPr lang="ru-RU" dirty="0"/>
              <a:t>, </a:t>
            </a:r>
          </a:p>
          <a:p>
            <a:pPr marL="0" indent="0">
              <a:buNone/>
            </a:pPr>
            <a:r>
              <a:rPr lang="sr-Cyrl-BA" dirty="0"/>
              <a:t>За поравнање уз лијеву ивицу екрана користи се таг:</a:t>
            </a:r>
          </a:p>
          <a:p>
            <a:r>
              <a:rPr lang="en-US" b="1" dirty="0"/>
              <a:t>&lt;p align="left"&gt;</a:t>
            </a:r>
            <a:endParaRPr lang="sr-Cyrl-BA" b="1" dirty="0"/>
          </a:p>
          <a:p>
            <a:r>
              <a:rPr lang="sr-Cyrl-BA" dirty="0"/>
              <a:t>За поравнање на средину екрана користи се таг:</a:t>
            </a:r>
          </a:p>
          <a:p>
            <a:r>
              <a:rPr lang="en-US" b="1" dirty="0"/>
              <a:t>&lt;p align="center"&gt;</a:t>
            </a:r>
            <a:endParaRPr lang="sr-Cyrl-BA" b="1" dirty="0"/>
          </a:p>
          <a:p>
            <a:r>
              <a:rPr lang="sr-Cyrl-BA" dirty="0"/>
              <a:t>За поравнање уз десну ивицу екрана користи се таг:</a:t>
            </a:r>
          </a:p>
          <a:p>
            <a:r>
              <a:rPr lang="en-US" b="1" dirty="0"/>
              <a:t>&lt;p align="right"&gt;</a:t>
            </a:r>
            <a:endParaRPr lang="sr-Cyrl-BA" b="1" dirty="0"/>
          </a:p>
          <a:p>
            <a:endParaRPr lang="sr-Cyrl-BA" b="1" dirty="0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xmlns="" id="{22BC26A4-6DA0-406F-88EF-9ED4723C3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b="1" dirty="0">
                <a:solidFill>
                  <a:schemeClr val="tx1"/>
                </a:solidFill>
              </a:rPr>
              <a:t>КРЕИРАЊЕ ПАРАГРАФА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037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adržaj 1">
            <a:extLst>
              <a:ext uri="{FF2B5EF4-FFF2-40B4-BE49-F238E27FC236}">
                <a16:creationId xmlns:a16="http://schemas.microsoft.com/office/drawing/2014/main" xmlns="" id="{0EFB1447-875A-40A2-BF45-976560B1B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31" y="2093844"/>
            <a:ext cx="12205252" cy="45852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Cyrl-RS" dirty="0"/>
              <a:t>                                                                              Креирати веб – страницу</a:t>
            </a:r>
            <a:r>
              <a:rPr lang="en-GB" dirty="0"/>
              <a:t>:</a:t>
            </a:r>
            <a:endParaRPr lang="sr-Cyrl-BA" dirty="0"/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r>
              <a:rPr lang="en-GB" dirty="0"/>
              <a:t>- </a:t>
            </a:r>
            <a:r>
              <a:rPr lang="sr-Cyrl-RS" dirty="0"/>
              <a:t>  са заглављем „</a:t>
            </a:r>
            <a:r>
              <a:rPr lang="sr-Cyrl-BA" dirty="0"/>
              <a:t>Вјежба </a:t>
            </a:r>
            <a:r>
              <a:rPr lang="sr-Cyrl-RS" dirty="0"/>
              <a:t>“ </a:t>
            </a:r>
          </a:p>
          <a:p>
            <a:pPr>
              <a:buFontTx/>
              <a:buChar char="-"/>
            </a:pPr>
            <a:r>
              <a:rPr lang="sr-Cyrl-RS" dirty="0"/>
              <a:t>са насловом „ОБЛИКОВАЊЕ ТЕКСТА“ (користити средњу величину наслова</a:t>
            </a:r>
            <a:r>
              <a:rPr lang="sr-Latn-BA" dirty="0"/>
              <a:t> </a:t>
            </a:r>
            <a:r>
              <a:rPr lang="sr-Cyrl-BA" dirty="0"/>
              <a:t>и поравнати по средини</a:t>
            </a:r>
            <a:r>
              <a:rPr lang="sr-Cyrl-RS" dirty="0"/>
              <a:t>)</a:t>
            </a:r>
            <a:endParaRPr lang="sr-Cyrl-BA" dirty="0"/>
          </a:p>
          <a:p>
            <a:pPr>
              <a:buFontTx/>
              <a:buChar char="-"/>
            </a:pPr>
            <a:r>
              <a:rPr lang="sr-Cyrl-RS" dirty="0"/>
              <a:t>на којој се налазе </a:t>
            </a:r>
            <a:r>
              <a:rPr lang="sr-Cyrl-BA" dirty="0" err="1"/>
              <a:t>че</a:t>
            </a:r>
            <a:r>
              <a:rPr lang="sr-Cyrl-RS" dirty="0"/>
              <a:t>тири реченице. </a:t>
            </a:r>
          </a:p>
          <a:p>
            <a:pPr>
              <a:buFontTx/>
              <a:buChar char="-"/>
            </a:pPr>
            <a:r>
              <a:rPr lang="sr-Cyrl-BA" dirty="0"/>
              <a:t>све реченице треба да буду </a:t>
            </a:r>
            <a:r>
              <a:rPr lang="sr-Cyrl-RS" dirty="0"/>
              <a:t>исписане масним , укошеним и подвученим словима.</a:t>
            </a:r>
          </a:p>
          <a:p>
            <a:pPr>
              <a:buFontTx/>
              <a:buChar char="-"/>
            </a:pPr>
            <a:r>
              <a:rPr lang="sr-Cyrl-RS" dirty="0"/>
              <a:t>свака реченица мора да се налази у новом реду.</a:t>
            </a:r>
          </a:p>
          <a:p>
            <a:pPr>
              <a:buFontTx/>
              <a:buChar char="-"/>
            </a:pPr>
            <a:r>
              <a:rPr lang="sr-Cyrl-RS" dirty="0"/>
              <a:t>1. реченица:  За израду </a:t>
            </a:r>
            <a:r>
              <a:rPr lang="sr-Latn-RS" dirty="0"/>
              <a:t>HTML </a:t>
            </a:r>
            <a:r>
              <a:rPr lang="sr-Cyrl-RS" dirty="0"/>
              <a:t>датотека користи се </a:t>
            </a:r>
            <a:r>
              <a:rPr lang="sr-Latn-RS" dirty="0" err="1"/>
              <a:t>Notepad</a:t>
            </a:r>
            <a:r>
              <a:rPr lang="sr-Latn-RS" dirty="0"/>
              <a:t>.</a:t>
            </a:r>
            <a:r>
              <a:rPr lang="sr-Cyrl-BA" dirty="0"/>
              <a:t> (поравнање лијево)</a:t>
            </a:r>
          </a:p>
          <a:p>
            <a:pPr>
              <a:buFontTx/>
              <a:buChar char="-"/>
            </a:pPr>
            <a:r>
              <a:rPr lang="sr-Cyrl-BA" dirty="0"/>
              <a:t>2. реченица:  </a:t>
            </a:r>
            <a:r>
              <a:rPr lang="ru-RU" dirty="0"/>
              <a:t>HTML команде се пишу у облику тагова. </a:t>
            </a:r>
            <a:r>
              <a:rPr lang="sr-Cyrl-BA" dirty="0"/>
              <a:t>(поравнање средина)</a:t>
            </a:r>
          </a:p>
          <a:p>
            <a:pPr>
              <a:buFontTx/>
              <a:buChar char="-"/>
            </a:pPr>
            <a:r>
              <a:rPr lang="sr-Latn-BA" dirty="0"/>
              <a:t>3. </a:t>
            </a:r>
            <a:r>
              <a:rPr lang="sr-Cyrl-BA" dirty="0"/>
              <a:t>реченица: Приликом снимања имену датотеке додајемо наставак </a:t>
            </a:r>
            <a:r>
              <a:rPr lang="sr-Latn-BA" dirty="0"/>
              <a:t>„</a:t>
            </a:r>
            <a:r>
              <a:rPr lang="sr-Cyrl-BA" dirty="0"/>
              <a:t>.</a:t>
            </a:r>
            <a:r>
              <a:rPr lang="sr-Latn-BA" dirty="0" err="1"/>
              <a:t>html</a:t>
            </a:r>
            <a:r>
              <a:rPr lang="sr-Latn-BA" dirty="0"/>
              <a:t>“.</a:t>
            </a:r>
            <a:r>
              <a:rPr lang="sr-Cyrl-BA" dirty="0"/>
              <a:t> </a:t>
            </a:r>
            <a:r>
              <a:rPr lang="sr-Cyrl-BA" sz="2200" dirty="0"/>
              <a:t>(поравнање десно)</a:t>
            </a:r>
            <a:endParaRPr lang="sr-Cyrl-BA" dirty="0"/>
          </a:p>
          <a:p>
            <a:pPr>
              <a:buFontTx/>
              <a:buChar char="-"/>
            </a:pPr>
            <a:r>
              <a:rPr lang="sr-Cyrl-BA" dirty="0"/>
              <a:t>4. реченица: Снимљена датотека се отвара у неком од Веб читача. </a:t>
            </a:r>
            <a:r>
              <a:rPr lang="ru-RU" dirty="0"/>
              <a:t>(Фонт </a:t>
            </a:r>
            <a:r>
              <a:rPr lang="sr-Latn-BA" dirty="0"/>
              <a:t>„</a:t>
            </a:r>
            <a:r>
              <a:rPr lang="sr-Latn-BA" dirty="0" err="1"/>
              <a:t>Arial</a:t>
            </a:r>
            <a:r>
              <a:rPr lang="sr-Latn-BA" dirty="0"/>
              <a:t>“, </a:t>
            </a:r>
            <a:r>
              <a:rPr lang="sr-Cyrl-BA" dirty="0"/>
              <a:t>величина „10“, боја „плава“)</a:t>
            </a:r>
          </a:p>
          <a:p>
            <a:pPr>
              <a:buFontTx/>
              <a:buChar char="-"/>
            </a:pPr>
            <a:r>
              <a:rPr lang="sr-Cyrl-BA" dirty="0"/>
              <a:t>с</a:t>
            </a:r>
            <a:r>
              <a:rPr lang="sr-Cyrl-RS" dirty="0"/>
              <a:t>нимити датотеку под именом „вјежба“.</a:t>
            </a:r>
            <a:endParaRPr lang="en-US" dirty="0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xmlns="" id="{1EC5A182-4ADB-468E-AF03-9788A2071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b="1" dirty="0">
                <a:solidFill>
                  <a:schemeClr val="tx1"/>
                </a:solidFill>
              </a:rPr>
              <a:t>Вјежба 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843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adržaj 1">
            <a:extLst>
              <a:ext uri="{FF2B5EF4-FFF2-40B4-BE49-F238E27FC236}">
                <a16:creationId xmlns:a16="http://schemas.microsoft.com/office/drawing/2014/main" xmlns="" id="{AC0EF98C-2037-40F0-B6E9-45610FC00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070" y="3423876"/>
            <a:ext cx="9877777" cy="1897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dirty="0"/>
              <a:t>&lt;</a:t>
            </a:r>
            <a:r>
              <a:rPr lang="sr-Latn-BA" dirty="0" err="1"/>
              <a:t>html</a:t>
            </a:r>
            <a:r>
              <a:rPr lang="sr-Latn-BA" dirty="0"/>
              <a:t>&gt;</a:t>
            </a:r>
          </a:p>
          <a:p>
            <a:pPr marL="0" indent="0">
              <a:buNone/>
            </a:pPr>
            <a:r>
              <a:rPr lang="sr-Latn-BA" dirty="0"/>
              <a:t>&lt;</a:t>
            </a:r>
            <a:r>
              <a:rPr lang="sr-Latn-BA" dirty="0" err="1"/>
              <a:t>head</a:t>
            </a:r>
            <a:r>
              <a:rPr lang="sr-Latn-BA" dirty="0"/>
              <a:t>&gt;</a:t>
            </a:r>
            <a:endParaRPr lang="sr-Cyrl-BA" dirty="0"/>
          </a:p>
          <a:p>
            <a:pPr marL="0" indent="0">
              <a:buNone/>
            </a:pPr>
            <a:r>
              <a:rPr lang="sr-Latn-BA" dirty="0"/>
              <a:t>&lt;title&gt; </a:t>
            </a:r>
            <a:r>
              <a:rPr lang="sr-Cyrl-BA" dirty="0"/>
              <a:t>Вјежба </a:t>
            </a:r>
            <a:r>
              <a:rPr lang="sr-Latn-BA" dirty="0"/>
              <a:t>&lt;/title&gt;</a:t>
            </a:r>
            <a:endParaRPr lang="sr-Cyrl-BA" dirty="0"/>
          </a:p>
          <a:p>
            <a:pPr marL="0" indent="0">
              <a:buNone/>
            </a:pPr>
            <a:r>
              <a:rPr lang="sr-Latn-BA" dirty="0"/>
              <a:t>&lt;/</a:t>
            </a:r>
            <a:r>
              <a:rPr lang="sr-Latn-BA" dirty="0" err="1"/>
              <a:t>head</a:t>
            </a:r>
            <a:r>
              <a:rPr lang="sr-Latn-BA" dirty="0"/>
              <a:t>&gt;</a:t>
            </a:r>
          </a:p>
          <a:p>
            <a:endParaRPr lang="en-US" dirty="0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xmlns="" id="{E2DF6808-E706-42A5-9E31-94FD2382A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b="1" dirty="0">
                <a:solidFill>
                  <a:schemeClr val="tx1"/>
                </a:solidFill>
              </a:rPr>
              <a:t>Креирање заглавља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5104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adržaj 1">
            <a:extLst>
              <a:ext uri="{FF2B5EF4-FFF2-40B4-BE49-F238E27FC236}">
                <a16:creationId xmlns:a16="http://schemas.microsoft.com/office/drawing/2014/main" xmlns="" id="{DBEAE7FF-6AF5-4A76-9D94-7BA9DF58D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7111" y="3165797"/>
            <a:ext cx="9877777" cy="1252728"/>
          </a:xfrm>
        </p:spPr>
        <p:txBody>
          <a:bodyPr/>
          <a:lstStyle/>
          <a:p>
            <a:pPr marL="0" indent="0">
              <a:buNone/>
            </a:pPr>
            <a:r>
              <a:rPr lang="sr-Latn-BA" dirty="0"/>
              <a:t>&lt;</a:t>
            </a:r>
            <a:r>
              <a:rPr lang="sr-Latn-BA" dirty="0" err="1"/>
              <a:t>body</a:t>
            </a:r>
            <a:r>
              <a:rPr lang="sr-Latn-BA" dirty="0"/>
              <a:t>&gt;</a:t>
            </a:r>
            <a:endParaRPr lang="sr-Cyrl-BA" dirty="0"/>
          </a:p>
          <a:p>
            <a:pPr marL="0" indent="0">
              <a:buNone/>
            </a:pPr>
            <a:r>
              <a:rPr lang="sr-Latn-BA" dirty="0"/>
              <a:t>&lt;</a:t>
            </a:r>
            <a:r>
              <a:rPr lang="sr-Latn-BA" dirty="0" err="1"/>
              <a:t>center</a:t>
            </a:r>
            <a:r>
              <a:rPr lang="sr-Latn-BA" dirty="0"/>
              <a:t>&gt;&lt;h3&gt;</a:t>
            </a:r>
            <a:r>
              <a:rPr lang="sr-Cyrl-RS" dirty="0"/>
              <a:t> ОБЛИКОВАЊЕ ТЕКСТА</a:t>
            </a:r>
            <a:r>
              <a:rPr lang="sr-Latn-BA" dirty="0"/>
              <a:t> &lt;/h3&gt;&lt;/</a:t>
            </a:r>
            <a:r>
              <a:rPr lang="sr-Latn-BA" dirty="0" err="1"/>
              <a:t>center</a:t>
            </a:r>
            <a:r>
              <a:rPr lang="sr-Latn-BA" dirty="0"/>
              <a:t>&gt;</a:t>
            </a: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xmlns="" id="{46FE3409-5684-4B4D-BC79-CAAFEA7BA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b="1" dirty="0">
                <a:solidFill>
                  <a:schemeClr val="tx1"/>
                </a:solidFill>
              </a:rPr>
              <a:t>Креирање наслова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070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adržaj 1">
            <a:extLst>
              <a:ext uri="{FF2B5EF4-FFF2-40B4-BE49-F238E27FC236}">
                <a16:creationId xmlns:a16="http://schemas.microsoft.com/office/drawing/2014/main" xmlns="" id="{A85946F3-92BF-4394-86F5-BB43286B8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2" y="2675467"/>
            <a:ext cx="10853530" cy="75353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&lt;p align= "left"&gt; &lt;b&gt;&lt;</a:t>
            </a:r>
            <a:r>
              <a:rPr lang="en-US" dirty="0" err="1"/>
              <a:t>i</a:t>
            </a:r>
            <a:r>
              <a:rPr lang="en-US" dirty="0"/>
              <a:t>&gt;&lt;u&gt;</a:t>
            </a:r>
            <a:r>
              <a:rPr lang="sr-Cyrl-BA" dirty="0"/>
              <a:t>За израду </a:t>
            </a:r>
            <a:r>
              <a:rPr lang="en-US" dirty="0"/>
              <a:t>HTML </a:t>
            </a:r>
            <a:r>
              <a:rPr lang="sr-Cyrl-BA" dirty="0"/>
              <a:t>датотека користи се </a:t>
            </a:r>
            <a:r>
              <a:rPr lang="en-US" dirty="0"/>
              <a:t>Notepad. &lt;/b&gt;&lt;/</a:t>
            </a:r>
            <a:r>
              <a:rPr lang="en-US" dirty="0" err="1"/>
              <a:t>i</a:t>
            </a:r>
            <a:r>
              <a:rPr lang="en-US" dirty="0"/>
              <a:t>&gt;&lt;/u&gt; &lt;/p&gt;</a:t>
            </a:r>
          </a:p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xmlns="" id="{A312CE44-583E-4AEC-9B9C-1D320F28E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b="1" dirty="0">
                <a:solidFill>
                  <a:schemeClr val="tx1"/>
                </a:solidFill>
              </a:rPr>
              <a:t>Обликовање реченица</a:t>
            </a:r>
            <a:endParaRPr lang="en-US" dirty="0"/>
          </a:p>
        </p:txBody>
      </p:sp>
      <p:sp>
        <p:nvSpPr>
          <p:cNvPr id="4" name="Čuvar mesta za sadržaj 1">
            <a:extLst>
              <a:ext uri="{FF2B5EF4-FFF2-40B4-BE49-F238E27FC236}">
                <a16:creationId xmlns:a16="http://schemas.microsoft.com/office/drawing/2014/main" xmlns="" id="{6F600B64-B722-443E-A21A-6F20AA88CF88}"/>
              </a:ext>
            </a:extLst>
          </p:cNvPr>
          <p:cNvSpPr txBox="1">
            <a:spLocks/>
          </p:cNvSpPr>
          <p:nvPr/>
        </p:nvSpPr>
        <p:spPr>
          <a:xfrm>
            <a:off x="437322" y="3759878"/>
            <a:ext cx="9877777" cy="75353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&lt;p align= "center"&gt; &lt;b&gt;&lt;</a:t>
            </a:r>
            <a:r>
              <a:rPr lang="en-US" dirty="0" err="1"/>
              <a:t>i</a:t>
            </a:r>
            <a:r>
              <a:rPr lang="en-US" dirty="0"/>
              <a:t>&gt;&lt;u&gt; HTML </a:t>
            </a:r>
            <a:r>
              <a:rPr lang="sr-Cyrl-BA" dirty="0"/>
              <a:t>команде се пишу у облику тагова. &lt;/</a:t>
            </a:r>
            <a:r>
              <a:rPr lang="en-US" dirty="0"/>
              <a:t>b&gt;&lt;/</a:t>
            </a:r>
            <a:r>
              <a:rPr lang="en-US" dirty="0" err="1"/>
              <a:t>i</a:t>
            </a:r>
            <a:r>
              <a:rPr lang="en-US" dirty="0"/>
              <a:t>&gt;&lt;/u&gt; &lt;/p&gt;</a:t>
            </a:r>
          </a:p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</p:txBody>
      </p:sp>
      <p:sp>
        <p:nvSpPr>
          <p:cNvPr id="5" name="Čuvar mesta za sadržaj 1">
            <a:extLst>
              <a:ext uri="{FF2B5EF4-FFF2-40B4-BE49-F238E27FC236}">
                <a16:creationId xmlns:a16="http://schemas.microsoft.com/office/drawing/2014/main" xmlns="" id="{B96457D4-7761-4305-BC92-7FAA48AE3858}"/>
              </a:ext>
            </a:extLst>
          </p:cNvPr>
          <p:cNvSpPr txBox="1">
            <a:spLocks/>
          </p:cNvSpPr>
          <p:nvPr/>
        </p:nvSpPr>
        <p:spPr>
          <a:xfrm>
            <a:off x="437322" y="4844289"/>
            <a:ext cx="11698233" cy="75353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&lt;p align= "right"&gt; &lt;b&gt;&lt;</a:t>
            </a:r>
            <a:r>
              <a:rPr lang="en-US" sz="2000" dirty="0" err="1"/>
              <a:t>i</a:t>
            </a:r>
            <a:r>
              <a:rPr lang="en-US" sz="2000" dirty="0"/>
              <a:t>&gt;&lt;u&gt; </a:t>
            </a:r>
            <a:r>
              <a:rPr lang="sr-Cyrl-BA" sz="2000" dirty="0"/>
              <a:t>Приликом снимања имену датотеке додајемо наставак „.</a:t>
            </a:r>
            <a:r>
              <a:rPr lang="en-US" sz="2000" dirty="0"/>
              <a:t>html“.&lt;/b&gt;&lt;/</a:t>
            </a:r>
            <a:r>
              <a:rPr lang="en-US" sz="2000" dirty="0" err="1"/>
              <a:t>i</a:t>
            </a:r>
            <a:r>
              <a:rPr lang="en-US" sz="2000" dirty="0"/>
              <a:t>&gt;&lt;/u&gt; &lt;/p&gt;</a:t>
            </a:r>
          </a:p>
          <a:p>
            <a:pPr marL="0" indent="0">
              <a:buNone/>
            </a:pPr>
            <a:r>
              <a:rPr lang="en-US" sz="2000" dirty="0"/>
              <a:t>&lt;</a:t>
            </a:r>
            <a:r>
              <a:rPr lang="en-US" sz="2000" dirty="0" err="1"/>
              <a:t>br</a:t>
            </a:r>
            <a:r>
              <a:rPr lang="en-US" sz="2000" dirty="0"/>
              <a:t>&gt;</a:t>
            </a:r>
          </a:p>
        </p:txBody>
      </p:sp>
      <p:sp>
        <p:nvSpPr>
          <p:cNvPr id="6" name="Čuvar mesta za sadržaj 1">
            <a:extLst>
              <a:ext uri="{FF2B5EF4-FFF2-40B4-BE49-F238E27FC236}">
                <a16:creationId xmlns:a16="http://schemas.microsoft.com/office/drawing/2014/main" xmlns="" id="{0C293FBA-E6EE-435E-A496-8E946D2E24FA}"/>
              </a:ext>
            </a:extLst>
          </p:cNvPr>
          <p:cNvSpPr txBox="1">
            <a:spLocks/>
          </p:cNvSpPr>
          <p:nvPr/>
        </p:nvSpPr>
        <p:spPr>
          <a:xfrm>
            <a:off x="437322" y="5738190"/>
            <a:ext cx="11698233" cy="11198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&lt;font face="Arial" size ="5" color ="blue"&gt; </a:t>
            </a:r>
            <a:r>
              <a:rPr lang="sr-Cyrl-BA" sz="2000" dirty="0"/>
              <a:t>Снимљена датотека се отвара у неком од Веб читача. &lt;/</a:t>
            </a:r>
            <a:r>
              <a:rPr lang="en-US" sz="2000" dirty="0"/>
              <a:t>font&gt;</a:t>
            </a:r>
          </a:p>
          <a:p>
            <a:pPr marL="0" indent="0">
              <a:buNone/>
            </a:pPr>
            <a:r>
              <a:rPr lang="en-US" sz="2000" dirty="0"/>
              <a:t>&lt;/body&gt;</a:t>
            </a:r>
          </a:p>
          <a:p>
            <a:pPr marL="0" indent="0">
              <a:buNone/>
            </a:pPr>
            <a:r>
              <a:rPr lang="en-US" sz="2000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xmlns="" val="196548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425</Words>
  <Application>Microsoft Office PowerPoint</Application>
  <PresentationFormat>Custom</PresentationFormat>
  <Paragraphs>59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Waveform</vt:lpstr>
      <vt:lpstr>Slide 1</vt:lpstr>
      <vt:lpstr>Slide 2</vt:lpstr>
      <vt:lpstr>Slide 3</vt:lpstr>
      <vt:lpstr>Slide 4</vt:lpstr>
      <vt:lpstr>КРЕИРАЊЕ ПАРАГРАФА</vt:lpstr>
      <vt:lpstr>Вјежба </vt:lpstr>
      <vt:lpstr>Креирање заглавља</vt:lpstr>
      <vt:lpstr>Креирање наслова</vt:lpstr>
      <vt:lpstr>Обликовање реченица</vt:lpstr>
      <vt:lpstr>Slide 10</vt:lpstr>
      <vt:lpstr>Slide 11</vt:lpstr>
      <vt:lpstr>Slide 12</vt:lpstr>
      <vt:lpstr>Slide 13</vt:lpstr>
      <vt:lpstr>Slide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Brankica</dc:creator>
  <cp:lastModifiedBy>Aleksandra Stankovic</cp:lastModifiedBy>
  <cp:revision>49</cp:revision>
  <dcterms:created xsi:type="dcterms:W3CDTF">2016-01-25T22:16:39Z</dcterms:created>
  <dcterms:modified xsi:type="dcterms:W3CDTF">2021-01-25T07:27:09Z</dcterms:modified>
</cp:coreProperties>
</file>