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notesMasterIdLst>
    <p:notesMasterId r:id="rId8"/>
  </p:notesMasterIdLst>
  <p:sldIdLst>
    <p:sldId id="268" r:id="rId2"/>
    <p:sldId id="308" r:id="rId3"/>
    <p:sldId id="309" r:id="rId4"/>
    <p:sldId id="310" r:id="rId5"/>
    <p:sldId id="311" r:id="rId6"/>
    <p:sldId id="275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Umereni stil 2 – Naglašavanj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Umereni stil 2 – Naglašavanje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Bez stila, bez koordinatne mrež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Bez stila, koordinatna mreža tabel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2838BEF-8BB2-4498-84A7-C5851F593DF1}" styleName="Umereni stil 4 – Naglašav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46F890A9-2807-4EBB-B81D-B2AA78EC7F39}" styleName="Tamni stil 2 – Naglašavanje 5/naglašavanj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B4B98B0-60AC-42C2-AFA5-B58CD77FA1E5}" styleName="Svetli stil 1 – Naglašavanj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0A1B5D5-9B99-4C35-A422-299274C87663}" styleName="Umereni stil 1 – Naglašav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15" autoAdjust="0"/>
    <p:restoredTop sz="94660"/>
  </p:normalViewPr>
  <p:slideViewPr>
    <p:cSldViewPr snapToGrid="0">
      <p:cViewPr>
        <p:scale>
          <a:sx n="90" d="100"/>
          <a:sy n="90" d="100"/>
        </p:scale>
        <p:origin x="-714" y="-23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Čuvar mesta za zaglavlj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Čuvar mesta za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44EA2-9521-4086-B3FE-EC6CEADD1064}" type="datetimeFigureOut">
              <a:rPr lang="en-US" smtClean="0"/>
              <a:t>4/8/2020</a:t>
            </a:fld>
            <a:endParaRPr lang="en-US"/>
          </a:p>
        </p:txBody>
      </p:sp>
      <p:sp>
        <p:nvSpPr>
          <p:cNvPr id="4" name="Čuvar mesta za sliku na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Čuvar mesta za napomen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/>
          </a:p>
        </p:txBody>
      </p:sp>
      <p:sp>
        <p:nvSpPr>
          <p:cNvPr id="6" name="Čuvar mesta za podnožj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Čuvar mesta za broj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784465-0C5F-482D-832D-E3D3E89E34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5477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 slaj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1885950"/>
            <a:ext cx="6686549" cy="1697086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3583035"/>
            <a:ext cx="6686549" cy="844712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r-Latn-RS"/>
              <a:t>Kliknite da biste uredili stil podnaslova mastera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3242858"/>
            <a:ext cx="1308489" cy="583942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339715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10425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nat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57200"/>
            <a:ext cx="6686549" cy="233778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9023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2628900"/>
            <a:ext cx="5652416" cy="28575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265535"/>
            <a:ext cx="6686549" cy="1166898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677755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828800"/>
            <a:ext cx="6686550" cy="2043634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55585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a ponuđenim ime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457200"/>
            <a:ext cx="6295445" cy="2171700"/>
          </a:xfrm>
        </p:spPr>
        <p:txBody>
          <a:bodyPr anchor="ctr">
            <a:normAutofit/>
          </a:bodyPr>
          <a:lstStyle>
            <a:lvl1pPr algn="l">
              <a:defRPr sz="36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850739" y="486004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8336139" y="2178980"/>
            <a:ext cx="457200" cy="438582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44010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čno ili netač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70555"/>
            <a:ext cx="6686549" cy="2160015"/>
          </a:xfrm>
        </p:spPr>
        <p:txBody>
          <a:bodyPr anchor="ctr">
            <a:normAutofit/>
          </a:bodyPr>
          <a:lstStyle>
            <a:lvl1pPr algn="l">
              <a:defRPr sz="36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3257550"/>
            <a:ext cx="6686550" cy="62865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3886200"/>
            <a:ext cx="6686550" cy="547217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13027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vertikaln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949047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n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470554"/>
            <a:ext cx="1655701" cy="3962863"/>
          </a:xfrm>
        </p:spPr>
        <p:txBody>
          <a:bodyPr vert="eaVert" anchor="ctr"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470554"/>
            <a:ext cx="4857750" cy="3962863"/>
          </a:xfrm>
        </p:spPr>
        <p:txBody>
          <a:bodyPr vert="eaVert"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2093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</p:spPr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1600200"/>
            <a:ext cx="6686550" cy="2833217"/>
          </a:xfrm>
        </p:spPr>
        <p:txBody>
          <a:bodyPr/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677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1544063"/>
            <a:ext cx="6686549" cy="1101600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2647597"/>
            <a:ext cx="6686549" cy="6453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238363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2433105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323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1600200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1594666"/>
            <a:ext cx="3235398" cy="2833217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0430596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eđen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479527"/>
            <a:ext cx="2994549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1911725"/>
            <a:ext cx="3257170" cy="2515545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477106"/>
            <a:ext cx="2999251" cy="432197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1909304"/>
            <a:ext cx="3254006" cy="2515545"/>
          </a:xfrm>
        </p:spPr>
        <p:txBody>
          <a:bodyPr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60" y="590837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94979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9681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2549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34566"/>
            <a:ext cx="2628899" cy="732234"/>
          </a:xfrm>
        </p:spPr>
        <p:txBody>
          <a:bodyPr anchor="b"/>
          <a:lstStyle>
            <a:lvl1pPr algn="l">
              <a:defRPr sz="15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334567"/>
            <a:ext cx="3886200" cy="4061222"/>
          </a:xfrm>
        </p:spPr>
        <p:txBody>
          <a:bodyPr anchor="ctr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1198960"/>
            <a:ext cx="2628899" cy="3196827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535782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1623970"/>
      </p:ext>
    </p:extLst>
  </p:cSld>
  <p:clrMapOvr>
    <a:masterClrMapping/>
  </p:clrMapOvr>
  <p:extLst>
    <p:ext uri="{DCECCB84-F9BA-43D5-87BE-67443E8EF086}">
      <p15:sldGuideLst xmlns:p15="http://schemas.microsoft.com/office/powerpoint/2012/main" xmlns="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a nat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3600450"/>
            <a:ext cx="6686550" cy="425054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476224"/>
            <a:ext cx="6686550" cy="2891228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sr-Latn-RS"/>
              <a:t>Kliknite na ikonu da dodate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4025504"/>
            <a:ext cx="6686550" cy="370284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sr-Latn-RS"/>
              <a:t>Kliknite da biste uredili stilove teksta mastera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3141" y="3683794"/>
            <a:ext cx="1191395" cy="380473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60" y="3737316"/>
            <a:ext cx="584825" cy="273844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73148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sr-Latn-RS"/>
              <a:t>Kliknite i uredite naslov mastera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r-Latn-RS"/>
              <a:t>Kliknite da biste uredili stilove teksta mastera</a:t>
            </a:r>
          </a:p>
          <a:p>
            <a:pPr lvl="1"/>
            <a:r>
              <a:rPr lang="sr-Latn-RS"/>
              <a:t>Drugi nivo</a:t>
            </a:r>
          </a:p>
          <a:p>
            <a:pPr lvl="2"/>
            <a:r>
              <a:rPr lang="sr-Latn-RS"/>
              <a:t>Treći nivo</a:t>
            </a:r>
          </a:p>
          <a:p>
            <a:pPr lvl="3"/>
            <a:r>
              <a:rPr lang="sr-Latn-RS"/>
              <a:t>Četvrti nivo</a:t>
            </a:r>
          </a:p>
          <a:p>
            <a:pPr lvl="4"/>
            <a:r>
              <a:rPr lang="sr-Latn-RS"/>
              <a:t>Peti nivo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7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2272067" y="2689508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Okvir za tekst 7">
            <a:extLst>
              <a:ext uri="{FF2B5EF4-FFF2-40B4-BE49-F238E27FC236}">
                <a16:creationId xmlns="" xmlns:a16="http://schemas.microsoft.com/office/drawing/2014/main" id="{9B7EAE7B-0902-4784-9CF4-A54C949D2311}"/>
              </a:ext>
            </a:extLst>
          </p:cNvPr>
          <p:cNvSpPr txBox="1"/>
          <p:nvPr/>
        </p:nvSpPr>
        <p:spPr>
          <a:xfrm>
            <a:off x="620232" y="972311"/>
            <a:ext cx="776246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33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РЈЕШАВАЊЕ ЗАДАТАКА САСТАВЉАЊЕМ </a:t>
            </a:r>
            <a:r>
              <a:rPr lang="sr-Cyrl-RS" sz="33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ИЗРАЗА  </a:t>
            </a:r>
            <a:endParaRPr lang="sr-Cyrl-RS" sz="33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8529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30036" y="309592"/>
            <a:ext cx="696500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 поновимо:</a:t>
            </a:r>
          </a:p>
          <a:p>
            <a:pPr marL="285750" indent="-285750" algn="just">
              <a:buFontTx/>
              <a:buChar char="-"/>
            </a:pP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у математичком изразу имамо три сабирка, сабирцима можемо мијењати мјеста и различито их здруживати да се збир не промијени.</a:t>
            </a:r>
          </a:p>
          <a:p>
            <a:pPr marL="285750" indent="-285750" algn="just">
              <a:buFontTx/>
              <a:buChar char="-"/>
            </a:pP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нам се појављује математички израз без заграда, са сабирањем и одузимањем, бројеве израчунавамо по реду.</a:t>
            </a:r>
          </a:p>
          <a:p>
            <a:pPr marL="285750" indent="-285750" algn="just">
              <a:buFontTx/>
              <a:buChar char="-"/>
            </a:pP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Ако нам се појављује математички израз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заградама,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 сабирањем и одузимањем,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прво рачунамо оно што је у загради, а остало преписујемо.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Tx/>
              <a:buChar char="-"/>
            </a:pPr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9679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71791" y="209113"/>
            <a:ext cx="8200417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ЗАДАТАК</a:t>
            </a:r>
          </a:p>
          <a:p>
            <a:pPr algn="just"/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једног авиона на бањалучком аеродрому су се искрцала 234 путника, а из другог 58 путника више. Колико путника се тај дан искрцало на бањалучком аеродрому?</a:t>
            </a:r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en-U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Израз: 234 + 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(234 + 58)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234 + 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292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526</a:t>
            </a:r>
          </a:p>
          <a:p>
            <a:pPr algn="just"/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Вриједност израза: 526</a:t>
            </a:r>
          </a:p>
          <a:p>
            <a:pPr algn="just"/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Тај дан се на бањалучком аеродрому искрцало 526 путника.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Banjalučki aerodrom u stalnim gubicima i gotovo bez aviosaobraćaja ...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129" b="23708"/>
          <a:stretch/>
        </p:blipFill>
        <p:spPr bwMode="auto">
          <a:xfrm>
            <a:off x="6060558" y="2105247"/>
            <a:ext cx="2611650" cy="1521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295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016" y="241935"/>
            <a:ext cx="8524598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ЗАДАТАК</a:t>
            </a:r>
          </a:p>
          <a:p>
            <a:pPr algn="just"/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Колико километара је дуга Неретва, ако знамо да кроз БиХ тече 203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а кроз Хрватску 181 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мање.</a:t>
            </a:r>
          </a:p>
          <a:p>
            <a:pPr algn="just"/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Израз: 203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(203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181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203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sr-Cyrl-RS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22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225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sr-Cyrl-RS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Вриједност израза: 225</a:t>
            </a:r>
          </a:p>
          <a:p>
            <a:pPr algn="just"/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Неретва је дуга 225 </a:t>
            </a:r>
            <a:r>
              <a:rPr lang="en-U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km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098" name="Picture 2" descr="Neretva (Bosnia) – SWOREX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3208" y="3079394"/>
            <a:ext cx="2514043" cy="1746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9832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28016" y="428017"/>
            <a:ext cx="8200417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ЗАДАТАК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Породица је имала 1</a:t>
            </a:r>
            <a:r>
              <a:rPr lang="en-U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КМ. Потрошила је 175 КМ у набавци хране, а за плаћање рачуна 54 КМ више. Колико им је остало?</a:t>
            </a:r>
          </a:p>
          <a:p>
            <a:pPr algn="just"/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Израз: </a:t>
            </a:r>
          </a:p>
          <a:p>
            <a:pPr algn="just"/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000 КМ – 175 КМ – </a:t>
            </a:r>
            <a:r>
              <a:rPr lang="sr-Cyrl-RS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(175 КМ + 54 КМ) </a:t>
            </a:r>
            <a:r>
              <a:rPr lang="sr-Cyrl-RS" sz="20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 825 КМ – 229 КМ = 596 КМ </a:t>
            </a:r>
          </a:p>
          <a:p>
            <a:pPr algn="just"/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Вриједност израза: 596</a:t>
            </a: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Одговор: Остало им је 596 КМ.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652432" y="3019421"/>
            <a:ext cx="1848256" cy="972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5141507" y="3019421"/>
            <a:ext cx="768485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4" name="Picture 4" descr="Kupovina u Beču: Prodavnice koje rade na praznik, 8. decembra ..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3289" y="3189767"/>
            <a:ext cx="3085144" cy="14783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3618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Black School Board, Black Board, School Black Board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53" t="18179" r="1956" b="19523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kvir za tekst 6">
            <a:extLst>
              <a:ext uri="{FF2B5EF4-FFF2-40B4-BE49-F238E27FC236}">
                <a16:creationId xmlns="" xmlns:a16="http://schemas.microsoft.com/office/drawing/2014/main" id="{F4FE5AC1-993A-421E-814C-9AD91DCE35AE}"/>
              </a:ext>
            </a:extLst>
          </p:cNvPr>
          <p:cNvSpPr txBox="1"/>
          <p:nvPr/>
        </p:nvSpPr>
        <p:spPr>
          <a:xfrm>
            <a:off x="484430" y="1186914"/>
            <a:ext cx="837998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Okvir za tekst 8">
            <a:extLst>
              <a:ext uri="{FF2B5EF4-FFF2-40B4-BE49-F238E27FC236}">
                <a16:creationId xmlns="" xmlns:a16="http://schemas.microsoft.com/office/drawing/2014/main" id="{8B1ED5BD-7544-44EA-8D5F-BFDF4EF19D56}"/>
              </a:ext>
            </a:extLst>
          </p:cNvPr>
          <p:cNvSpPr txBox="1"/>
          <p:nvPr/>
        </p:nvSpPr>
        <p:spPr>
          <a:xfrm>
            <a:off x="785192" y="2859923"/>
            <a:ext cx="26835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RS" sz="2400" dirty="0">
                <a:solidFill>
                  <a:schemeClr val="bg1"/>
                </a:solidFill>
              </a:rPr>
              <a:t>  </a:t>
            </a:r>
          </a:p>
        </p:txBody>
      </p:sp>
      <p:sp>
        <p:nvSpPr>
          <p:cNvPr id="4" name="Okvir za tekst 3">
            <a:extLst>
              <a:ext uri="{FF2B5EF4-FFF2-40B4-BE49-F238E27FC236}">
                <a16:creationId xmlns="" xmlns:a16="http://schemas.microsoft.com/office/drawing/2014/main" id="{16B1DDBE-D01F-4D28-9178-0893C348FF6C}"/>
              </a:ext>
            </a:extLst>
          </p:cNvPr>
          <p:cNvSpPr txBox="1"/>
          <p:nvPr/>
        </p:nvSpPr>
        <p:spPr>
          <a:xfrm>
            <a:off x="785192" y="596704"/>
            <a:ext cx="41791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Задаци за самосталан рад:</a:t>
            </a:r>
          </a:p>
        </p:txBody>
      </p:sp>
      <p:sp>
        <p:nvSpPr>
          <p:cNvPr id="3" name="Okvir za tekst 2">
            <a:extLst>
              <a:ext uri="{FF2B5EF4-FFF2-40B4-BE49-F238E27FC236}">
                <a16:creationId xmlns="" xmlns:a16="http://schemas.microsoft.com/office/drawing/2014/main" id="{2CCF4614-60A6-49C7-9A22-72332CCFB188}"/>
              </a:ext>
            </a:extLst>
          </p:cNvPr>
          <p:cNvSpPr txBox="1"/>
          <p:nvPr/>
        </p:nvSpPr>
        <p:spPr>
          <a:xfrm>
            <a:off x="785192" y="1659594"/>
            <a:ext cx="80825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Урадите задатке у</a:t>
            </a:r>
            <a:r>
              <a:rPr lang="sr-Latn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вашем уџбенику Математика на </a:t>
            </a:r>
            <a:endParaRPr lang="sr-Cyrl-RS" sz="2400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страни 111. </a:t>
            </a:r>
            <a:endParaRPr lang="sr-Cyrl-RS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endParaRPr lang="en-US" sz="1013" dirty="0"/>
          </a:p>
        </p:txBody>
      </p:sp>
      <p:sp>
        <p:nvSpPr>
          <p:cNvPr id="12" name="Okvir za tekst 5">
            <a:extLst>
              <a:ext uri="{FF2B5EF4-FFF2-40B4-BE49-F238E27FC236}">
                <a16:creationId xmlns="" xmlns:a16="http://schemas.microsoft.com/office/drawing/2014/main" id="{F4585420-238C-4A1B-836A-6D6DE6A55D1F}"/>
              </a:ext>
            </a:extLst>
          </p:cNvPr>
          <p:cNvSpPr txBox="1"/>
          <p:nvPr/>
        </p:nvSpPr>
        <p:spPr>
          <a:xfrm>
            <a:off x="73615" y="4323754"/>
            <a:ext cx="366754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33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sr-Cyrl-RS" sz="1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МАТЕМАТИКА 4. РАЗРЕД</a:t>
            </a:r>
            <a:endParaRPr lang="sr-Latn-RS" sz="1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92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račak">
  <a:themeElements>
    <a:clrScheme name="Tračak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Tračak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čak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137</TotalTime>
  <Words>309</Words>
  <Application>Microsoft Office PowerPoint</Application>
  <PresentationFormat>Projekcija na ekranu (16:9)</PresentationFormat>
  <Paragraphs>44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Tračak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ПИСМЕНО САБИРАЊЕ И ОДУЗИМАЊЕ ДО 1000</dc:title>
  <dc:creator>Laptop</dc:creator>
  <cp:lastModifiedBy>tatjana</cp:lastModifiedBy>
  <cp:revision>276</cp:revision>
  <dcterms:created xsi:type="dcterms:W3CDTF">2020-03-15T23:36:35Z</dcterms:created>
  <dcterms:modified xsi:type="dcterms:W3CDTF">2020-04-08T19:02:33Z</dcterms:modified>
</cp:coreProperties>
</file>