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0" r:id="rId3"/>
    <p:sldId id="281" r:id="rId4"/>
    <p:sldId id="282" r:id="rId5"/>
    <p:sldId id="283" r:id="rId6"/>
    <p:sldId id="284" r:id="rId7"/>
    <p:sldId id="286" r:id="rId8"/>
    <p:sldId id="277" r:id="rId9"/>
    <p:sldId id="287" r:id="rId10"/>
    <p:sldId id="271" r:id="rId11"/>
    <p:sldId id="279" r:id="rId1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CB687-D782-4B61-910B-560D216A0BF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78261-B077-4FF4-A497-BCE69DED37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20200405_1038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3" b="-21603"/>
          <a:stretch/>
        </p:blipFill>
        <p:spPr bwMode="auto">
          <a:xfrm rot="5400000">
            <a:off x="3061888" y="1662512"/>
            <a:ext cx="5768304" cy="366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40533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1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20200405_1044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1894" r="1847" b="1894"/>
          <a:stretch/>
        </p:blipFill>
        <p:spPr bwMode="auto">
          <a:xfrm>
            <a:off x="76200" y="76200"/>
            <a:ext cx="8915400" cy="664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9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ELL\Downloads\20200405_1042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/>
          <a:stretch/>
        </p:blipFill>
        <p:spPr bwMode="auto">
          <a:xfrm rot="5400000">
            <a:off x="1506012" y="623953"/>
            <a:ext cx="674157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69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9601200"/>
            <a:ext cx="9982200" cy="748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27429" r="1990" b="11949"/>
          <a:stretch/>
        </p:blipFill>
        <p:spPr bwMode="auto">
          <a:xfrm>
            <a:off x="282804" y="1979628"/>
            <a:ext cx="8531258" cy="405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ownloads\20200405_104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2061" r="9688"/>
          <a:stretch/>
        </p:blipFill>
        <p:spPr bwMode="auto">
          <a:xfrm rot="5400000">
            <a:off x="1651580" y="405820"/>
            <a:ext cx="6450441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73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834" r="21525"/>
          <a:stretch/>
        </p:blipFill>
        <p:spPr bwMode="auto">
          <a:xfrm>
            <a:off x="8436990" y="16185822"/>
            <a:ext cx="2941163" cy="57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834" r="21525"/>
          <a:stretch/>
        </p:blipFill>
        <p:spPr bwMode="auto">
          <a:xfrm>
            <a:off x="2971800" y="15544800"/>
            <a:ext cx="2941163" cy="57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834" r="21525"/>
          <a:stretch/>
        </p:blipFill>
        <p:spPr bwMode="auto">
          <a:xfrm>
            <a:off x="3124200" y="15697200"/>
            <a:ext cx="2941163" cy="57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r="11692"/>
          <a:stretch/>
        </p:blipFill>
        <p:spPr bwMode="auto">
          <a:xfrm>
            <a:off x="6570011" y="762000"/>
            <a:ext cx="2271860" cy="553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2555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16194"/>
          <a:stretch/>
        </p:blipFill>
        <p:spPr bwMode="auto">
          <a:xfrm>
            <a:off x="1289967" y="1676400"/>
            <a:ext cx="3088311" cy="306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3"/>
          <a:stretch/>
        </p:blipFill>
        <p:spPr bwMode="auto">
          <a:xfrm>
            <a:off x="4378278" y="152400"/>
            <a:ext cx="2165809" cy="57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7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DELL\Downloads\20200405_1039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14854" r="2942" b="18854"/>
          <a:stretch/>
        </p:blipFill>
        <p:spPr bwMode="auto">
          <a:xfrm>
            <a:off x="1644072" y="1921164"/>
            <a:ext cx="6659419" cy="347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834" r="21525"/>
          <a:stretch/>
        </p:blipFill>
        <p:spPr bwMode="auto">
          <a:xfrm>
            <a:off x="3124200" y="15697200"/>
            <a:ext cx="2941163" cy="57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DELL\Downloads\20200405_104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18956" b="10611"/>
          <a:stretch/>
        </p:blipFill>
        <p:spPr bwMode="auto">
          <a:xfrm>
            <a:off x="16164" y="0"/>
            <a:ext cx="6885090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ELL\Downloads\20200405_104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25057" r="-3406" b="7366"/>
          <a:stretch/>
        </p:blipFill>
        <p:spPr bwMode="auto">
          <a:xfrm>
            <a:off x="2819400" y="3807663"/>
            <a:ext cx="5867400" cy="29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20200405_1040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t="3089" r="17148" b="2262"/>
          <a:stretch/>
        </p:blipFill>
        <p:spPr bwMode="auto">
          <a:xfrm rot="5400000">
            <a:off x="1579501" y="-871056"/>
            <a:ext cx="6391399" cy="83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2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ownloads\20200405_1041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r="12663"/>
          <a:stretch/>
        </p:blipFill>
        <p:spPr bwMode="auto">
          <a:xfrm rot="5400000">
            <a:off x="556818" y="281381"/>
            <a:ext cx="620156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0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Downloads\20200405_1041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6271" r="14732" b="4368"/>
          <a:stretch/>
        </p:blipFill>
        <p:spPr bwMode="auto">
          <a:xfrm rot="5400000">
            <a:off x="-338282" y="423719"/>
            <a:ext cx="3846945" cy="307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55" y="1219200"/>
            <a:ext cx="223202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DELL\Downloads\20200405_1042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28242" b="15757"/>
          <a:stretch/>
        </p:blipFill>
        <p:spPr bwMode="auto">
          <a:xfrm rot="5400000">
            <a:off x="1505529" y="1618671"/>
            <a:ext cx="491374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22" y="914400"/>
            <a:ext cx="2030413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506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DELL</cp:lastModifiedBy>
  <cp:revision>40</cp:revision>
  <cp:lastPrinted>2020-03-31T16:04:48Z</cp:lastPrinted>
  <dcterms:created xsi:type="dcterms:W3CDTF">2020-03-29T16:00:42Z</dcterms:created>
  <dcterms:modified xsi:type="dcterms:W3CDTF">2020-04-05T14:36:49Z</dcterms:modified>
</cp:coreProperties>
</file>