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2" r:id="rId3"/>
    <p:sldId id="261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6C15F8-A90F-4438-AF71-C9559855E8F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  <a:t>МАТЕМАТИКА</a:t>
            </a:r>
            <a:r>
              <a:rPr lang="sr-Cyrl-RS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Cyrl-RS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  <a:t>Други разред</a:t>
            </a: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5992"/>
            <a:ext cx="7772400" cy="2525319"/>
          </a:xfrm>
        </p:spPr>
        <p:txBody>
          <a:bodyPr>
            <a:normAutofit/>
          </a:bodyPr>
          <a:lstStyle/>
          <a:p>
            <a:pPr algn="ctr"/>
            <a:endParaRPr lang="sr-Cyrl-RS" sz="3200" b="1" dirty="0" smtClean="0"/>
          </a:p>
          <a:p>
            <a:pPr algn="ctr"/>
            <a:r>
              <a:rPr lang="sr-Cyrl-R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ЈЕДНАЧИНЕ</a:t>
            </a:r>
          </a:p>
          <a:p>
            <a:pPr algn="ctr"/>
            <a:r>
              <a:rPr lang="bs-Cyrl-BA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Рјешавање текстуалних једначина</a:t>
            </a:r>
            <a:endParaRPr lang="sr-Cyrl-R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3200" b="1" dirty="0" smtClean="0"/>
          </a:p>
          <a:p>
            <a:pPr algn="ctr"/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5009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Arial" pitchFamily="34" charset="0"/>
                <a:cs typeface="Arial" pitchFamily="34" charset="0"/>
              </a:rPr>
              <a:t>1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. Задатак: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Милан има 9 година. Колико година има његова сестра Весна, ако заједно имају 18 година? 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9 + </a:t>
            </a:r>
            <a:r>
              <a:rPr lang="bs-Latn-B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 = 18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    x = 18 – 9</a:t>
            </a:r>
            <a:endParaRPr lang="bs-Latn-BA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s-Latn-BA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sr-Cyrl-R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Пр: </a:t>
            </a:r>
            <a:r>
              <a:rPr lang="bs-Latn-BA" sz="2800" dirty="0">
                <a:latin typeface="Arial" pitchFamily="34" charset="0"/>
                <a:cs typeface="Arial" pitchFamily="34" charset="0"/>
              </a:rPr>
              <a:t>9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+ 9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18</a:t>
            </a: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Одговор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Миланова сестра Весна има 9 година.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bs-Cyrl-BA" sz="2800" dirty="0" smtClean="0">
                <a:latin typeface="Arial" pitchFamily="34" charset="0"/>
                <a:cs typeface="Arial" pitchFamily="34" charset="0"/>
              </a:rPr>
              <a:t>Шта 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смо још сазнали о Милану и Весни?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357166"/>
            <a:ext cx="812403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. Задатак:</a:t>
            </a: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Када од неког броја одузмемо највећи парни број прве десетице, добићемо број 5. </a:t>
            </a: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Који је то број?</a:t>
            </a:r>
          </a:p>
          <a:p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– 10 = 5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bs-Latn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10 + 5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s-Latn-BA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sr-Cyrl-R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Пр: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5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Одговор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То је број 15.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357166"/>
            <a:ext cx="812403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. Задатак:</a:t>
            </a:r>
          </a:p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 фрижидеру је било 12 кутија сладоледа. Током седмице продано је неколико кутија, тако да је у фрижидеру остало 7 кутија сладоледа.</a:t>
            </a:r>
          </a:p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Колико кутија сладоледа је продано током седмице?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bs-Latn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bs-Latn-BA" sz="2800" dirty="0">
                <a:latin typeface="Arial" pitchFamily="34" charset="0"/>
                <a:cs typeface="Arial" pitchFamily="34" charset="0"/>
              </a:rPr>
              <a:t>x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 = 7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bs-Latn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12 - 7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s-Latn-BA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sr-Cyrl-R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Пр: </a:t>
            </a:r>
            <a:r>
              <a:rPr lang="bs-Latn-BA" sz="28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bs-Latn-BA" sz="2800" dirty="0">
                <a:latin typeface="Arial" pitchFamily="34" charset="0"/>
                <a:cs typeface="Arial" pitchFamily="34" charset="0"/>
              </a:rPr>
              <a:t>5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bs-Latn-BA" sz="2800" dirty="0">
                <a:latin typeface="Arial" pitchFamily="34" charset="0"/>
                <a:cs typeface="Arial" pitchFamily="34" charset="0"/>
              </a:rPr>
              <a:t>7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Одговор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Током седмице продано је 5 кутија сладоледа.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2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56084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b="1" dirty="0" smtClean="0"/>
              <a:t>ЗАДАЦИ ЗА САМОСТАЛАН РАД:</a:t>
            </a:r>
          </a:p>
          <a:p>
            <a:endParaRPr lang="bs-Cyrl-BA" sz="2000" dirty="0" smtClean="0"/>
          </a:p>
          <a:p>
            <a:pPr marL="342900" indent="-342900">
              <a:buAutoNum type="arabicPeriod"/>
            </a:pPr>
            <a:r>
              <a:rPr lang="bs-Cyrl-BA" sz="2000" dirty="0" smtClean="0"/>
              <a:t>Јелена има 6 играчака. Колико играчака има Борислав, ако </a:t>
            </a:r>
          </a:p>
          <a:p>
            <a:r>
              <a:rPr lang="bs-Cyrl-BA" sz="2000" dirty="0"/>
              <a:t> </a:t>
            </a:r>
            <a:r>
              <a:rPr lang="bs-Cyrl-BA" sz="2000" dirty="0" smtClean="0"/>
              <a:t>     заједно имају 14 играчака? </a:t>
            </a:r>
          </a:p>
          <a:p>
            <a:endParaRPr lang="bs-Cyrl-BA" sz="2000" dirty="0"/>
          </a:p>
          <a:p>
            <a:r>
              <a:rPr lang="bs-Cyrl-BA" sz="2000" dirty="0" smtClean="0"/>
              <a:t>2. Дјед Раде је имао неколико јагњади. Када је продао 8,  </a:t>
            </a:r>
          </a:p>
          <a:p>
            <a:r>
              <a:rPr lang="bs-Cyrl-BA" sz="2000" dirty="0"/>
              <a:t> </a:t>
            </a:r>
            <a:r>
              <a:rPr lang="bs-Cyrl-BA" sz="2000" dirty="0" smtClean="0"/>
              <a:t>   остало му  је 9 јагњади.</a:t>
            </a:r>
          </a:p>
          <a:p>
            <a:r>
              <a:rPr lang="bs-Cyrl-BA" sz="2000" dirty="0"/>
              <a:t> </a:t>
            </a:r>
            <a:r>
              <a:rPr lang="bs-Cyrl-BA" sz="2000" dirty="0" smtClean="0"/>
              <a:t>   Колико јагњади је имао дјед Раде прије продаје?</a:t>
            </a:r>
          </a:p>
          <a:p>
            <a:endParaRPr lang="bs-Cyrl-BA" sz="2000" dirty="0"/>
          </a:p>
          <a:p>
            <a:r>
              <a:rPr lang="bs-Cyrl-BA" sz="2000" dirty="0"/>
              <a:t>3</a:t>
            </a:r>
            <a:r>
              <a:rPr lang="bs-Cyrl-BA" sz="2000" dirty="0" smtClean="0"/>
              <a:t>. </a:t>
            </a:r>
            <a:r>
              <a:rPr lang="bs-Cyrl-BA" sz="2000" dirty="0"/>
              <a:t>Тетка Стана је имала 15 </a:t>
            </a:r>
            <a:r>
              <a:rPr lang="bs-Cyrl-BA" sz="2000" dirty="0" smtClean="0"/>
              <a:t>пилића. Када је комшиници дала    </a:t>
            </a:r>
          </a:p>
          <a:p>
            <a:r>
              <a:rPr lang="bs-Cyrl-BA" sz="2000" dirty="0"/>
              <a:t> </a:t>
            </a:r>
            <a:r>
              <a:rPr lang="bs-Cyrl-BA" sz="2000" dirty="0" smtClean="0"/>
              <a:t>    неколико, остало јој је 12. </a:t>
            </a:r>
          </a:p>
          <a:p>
            <a:r>
              <a:rPr lang="bs-Cyrl-BA" sz="2000" dirty="0" smtClean="0"/>
              <a:t>     Колико пилића је тетка Стана дала комшиници?</a:t>
            </a:r>
            <a:endParaRPr lang="bs-Cyrl-BA" sz="2000" dirty="0"/>
          </a:p>
          <a:p>
            <a:endParaRPr lang="bs-Cyrl-BA" dirty="0" smtClean="0"/>
          </a:p>
        </p:txBody>
      </p:sp>
    </p:spTree>
    <p:extLst>
      <p:ext uri="{BB962C8B-B14F-4D97-AF65-F5344CB8AC3E}">
        <p14:creationId xmlns:p14="http://schemas.microsoft.com/office/powerpoint/2010/main" val="38319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288</TotalTime>
  <Words>272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МАТЕМАТИКА  Други разред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HP</cp:lastModifiedBy>
  <cp:revision>34</cp:revision>
  <dcterms:created xsi:type="dcterms:W3CDTF">2020-03-22T17:14:45Z</dcterms:created>
  <dcterms:modified xsi:type="dcterms:W3CDTF">2020-03-24T18:34:54Z</dcterms:modified>
</cp:coreProperties>
</file>