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00" y="-28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11000"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D0EF-067E-49D5-A763-51D92F52402B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EA00-3EC7-436F-A627-C2C6273393F9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9169" y="1628800"/>
            <a:ext cx="10337562" cy="3672408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РЕДОСЛИЈЕД </a:t>
            </a:r>
            <a:r>
              <a:rPr lang="en-US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r-Cyrl-RS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РАЧУНСКИХ </a:t>
            </a:r>
            <a:r>
              <a:rPr lang="sr-Cyrl-RS" sz="4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ОПЕРАЦИЈА</a:t>
            </a:r>
            <a: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r-Latn-BA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r-Latn-BA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r-Latn-BA" sz="4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7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1000"/>
          </a:blip>
          <a:srcRect/>
          <a:stretch>
            <a:fillRect l="-21000" t="-35000" r="-21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6383" y="260648"/>
            <a:ext cx="9721299" cy="274042"/>
          </a:xfrm>
        </p:spPr>
        <p:txBody>
          <a:bodyPr>
            <a:normAutofit fontScale="90000"/>
          </a:bodyPr>
          <a:lstStyle/>
          <a:p>
            <a:r>
              <a:rPr lang="sr-Cyrl-RS" sz="5400" b="1" u="sng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Поновимо </a:t>
            </a:r>
            <a:r>
              <a:rPr lang="sr-Cyrl-RS" sz="5400" b="1" u="sng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правила</a:t>
            </a:r>
            <a:endParaRPr lang="sr-Latn-BA" sz="5400" b="1" u="sng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809111" y="1700808"/>
            <a:ext cx="3960440" cy="2736304"/>
          </a:xfrm>
          <a:prstGeom prst="wedgeEllipseCallout">
            <a:avLst>
              <a:gd name="adj1" fmla="val -62698"/>
              <a:gd name="adj2" fmla="val 502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69151" y="1916832"/>
            <a:ext cx="3400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Ако у изразу, без заграда, има операција одузимања и множења, онда се најприје множи, а затим одузима.</a:t>
            </a:r>
            <a:endParaRPr lang="sr-Cyrl-RS" sz="2400" b="1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48271" y="1340768"/>
            <a:ext cx="3960440" cy="2736304"/>
          </a:xfrm>
          <a:prstGeom prst="wedgeEllipseCallout">
            <a:avLst>
              <a:gd name="adj1" fmla="val 53733"/>
              <a:gd name="adj2" fmla="val 64141"/>
            </a:avLst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392287" y="1700808"/>
            <a:ext cx="3528392" cy="13407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Ако у изразу, без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заграда,</a:t>
            </a:r>
            <a:r>
              <a:rPr lang="en-U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има </a:t>
            </a:r>
            <a:r>
              <a:rPr lang="sr-Cyrl-R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операција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сабирањ</a:t>
            </a:r>
            <a:r>
              <a:rPr lang="en-U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</a:t>
            </a:r>
            <a:r>
              <a:rPr lang="sr-Cyrl-R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множења, најприје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 множи</a:t>
            </a:r>
            <a:r>
              <a:rPr lang="sr-Cyrl-R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</a:t>
            </a:r>
            <a:r>
              <a:rPr lang="sr-Cyrl-RS" sz="2400" b="1" dirty="0" smtClean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затим </a:t>
            </a:r>
            <a:r>
              <a:rPr lang="sr-Cyrl-RS" sz="24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сабира.</a:t>
            </a:r>
          </a:p>
          <a:p>
            <a:pPr algn="ctr"/>
            <a:endParaRPr lang="sr-Cyrl-RS" sz="2400" b="1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sr-Cyrl-RS" sz="2400" b="1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endParaRPr lang="sr-Latn-BA" sz="2400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dje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6703" y="3284984"/>
            <a:ext cx="3600400" cy="30800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6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1000"/>
          </a:blip>
          <a:srcRect/>
          <a:stretch>
            <a:fillRect l="-14000" t="-20000" r="-1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2367" y="692696"/>
            <a:ext cx="9853341" cy="42093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Израчунај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68</a:t>
            </a:r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31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</a:t>
            </a:r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</a:t>
            </a:r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56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17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73</a:t>
            </a:r>
            <a:endParaRPr lang="sr-Latn-BA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6383" y="2060848"/>
            <a:ext cx="2505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8391" y="2708920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31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391" y="3356992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6383" y="4005064"/>
            <a:ext cx="2634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17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0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1000"/>
          </a:blip>
          <a:srcRect/>
          <a:stretch>
            <a:fillRect l="-14000" t="-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6184" y="1340768"/>
            <a:ext cx="1094565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O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броја 74 одузми производ </a:t>
            </a:r>
            <a:endParaRPr lang="en-US" sz="36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бројева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и 4.</a:t>
            </a:r>
          </a:p>
          <a:p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</a:t>
            </a:r>
            <a:endParaRPr lang="sr-Latn-BA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0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1000"/>
          </a:blip>
          <a:srcRect/>
          <a:stretch>
            <a:fillRect l="-3000" t="-22000" r="-4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8391" y="620688"/>
            <a:ext cx="91450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Први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сабирак је производ бројева 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8, а</a:t>
            </a:r>
            <a:r>
              <a:rPr lang="sr-Latn-BA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други </a:t>
            </a:r>
            <a:r>
              <a:rPr lang="sr-Cyrl-RS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сабирак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је број 34.</a:t>
            </a:r>
            <a:r>
              <a:rPr lang="sr-Latn-BA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Израчунај збир.</a:t>
            </a:r>
          </a:p>
          <a:p>
            <a:endParaRPr lang="sr-Cyrl-RS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34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66</a:t>
            </a:r>
            <a:endParaRPr lang="sr-Latn-BA" sz="3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0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1000"/>
          </a:blip>
          <a:srcRect/>
          <a:stretch>
            <a:fillRect l="-5000" t="-23000" r="-20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4375" y="1412776"/>
            <a:ext cx="9853341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Кројач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је имао 40 </a:t>
            </a:r>
            <a:r>
              <a:rPr lang="sr-Latn-BA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материјала.</a:t>
            </a:r>
            <a:r>
              <a:rPr lang="sr-Latn-BA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Сашио је 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одијела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за свако је потрошио по 3 </a:t>
            </a:r>
            <a:r>
              <a:rPr lang="sr-Latn-BA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sr-Latn-BA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32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Колико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је </a:t>
            </a:r>
            <a:r>
              <a:rPr lang="sr-Cyrl-RS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метара материјала </a:t>
            </a:r>
            <a:r>
              <a:rPr lang="sr-Cyrl-RS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остало?</a:t>
            </a:r>
          </a:p>
          <a:p>
            <a:pPr>
              <a:buNone/>
            </a:pPr>
            <a:endParaRPr lang="sr-Cyrl-RS" sz="3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40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40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28</a:t>
            </a:r>
            <a:endParaRPr lang="sr-Cyrl-RS" sz="3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sr-Cyrl-RS" sz="3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sr-Cyrl-RS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Одговор</a:t>
            </a:r>
            <a:r>
              <a:rPr lang="sr-Cyrl-RS" sz="32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sr-Latn-BA" sz="32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Остало је 28 метара материјала.</a:t>
            </a:r>
          </a:p>
        </p:txBody>
      </p:sp>
      <p:pic>
        <p:nvPicPr>
          <p:cNvPr id="3" name="Picture 2" descr="kroja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3438" y="4419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51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620688"/>
            <a:ext cx="10945654" cy="1512168"/>
          </a:xfrm>
        </p:spPr>
        <p:txBody>
          <a:bodyPr>
            <a:noAutofit/>
          </a:bodyPr>
          <a:lstStyle/>
          <a:p>
            <a:r>
              <a:rPr lang="sr-Cyrl-RS" sz="4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Задатак за самосталан рад</a:t>
            </a:r>
            <a:endParaRPr lang="sr-Latn-BA" sz="4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 descr="Free Pics Of Homework, Download Free Clip Art, Free Clip Art on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69151" y="4149080"/>
            <a:ext cx="3447833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60439" y="2204864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sz="2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колико је производ бројева 6 и 9 мањи од броја 93?</a:t>
            </a:r>
          </a:p>
          <a:p>
            <a:pPr marL="342900" indent="-342900">
              <a:buAutoNum type="arabicPeriod"/>
            </a:pPr>
            <a:endParaRPr lang="sr-Cyrl-BA" sz="28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sr-Cyrl-BA" sz="2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Горан је имао 7 кликера, а Марко 6 пута више. Колико кликера имају заједно?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63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244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РЕДОСЛИЈЕД  РАЧУНСКИХ ОПЕРАЦИЈА   </vt:lpstr>
      <vt:lpstr>Поновимо правила</vt:lpstr>
      <vt:lpstr>Slide 3</vt:lpstr>
      <vt:lpstr>Slide 4</vt:lpstr>
      <vt:lpstr>Slide 5</vt:lpstr>
      <vt:lpstr>Slide 6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PC</cp:lastModifiedBy>
  <cp:revision>14</cp:revision>
  <dcterms:created xsi:type="dcterms:W3CDTF">2020-04-26T08:53:36Z</dcterms:created>
  <dcterms:modified xsi:type="dcterms:W3CDTF">2020-05-02T09:00:46Z</dcterms:modified>
</cp:coreProperties>
</file>