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7" r:id="rId5"/>
    <p:sldId id="269" r:id="rId6"/>
    <p:sldId id="270" r:id="rId7"/>
    <p:sldId id="271" r:id="rId8"/>
    <p:sldId id="277" r:id="rId9"/>
    <p:sldId id="27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68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A8F9D8-9051-4AFF-B313-5C2E725E4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E096AA6-010A-4031-A754-17EB23A40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FC1F1F-7037-4CEE-81E5-2E7D8947C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E4A-9FEE-404B-81DA-B39C563353E9}" type="datetimeFigureOut">
              <a:rPr lang="sr-Latn-RS" smtClean="0"/>
              <a:t>12.4.2020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908C21-E340-41FD-A775-034CC57CB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CBCE38-4AEC-4780-8CF4-8B72E6AB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C32B-A639-492B-913E-A9FCB1D94C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9983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779754-D2E0-4DCD-8141-3BFE1830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D7AF528-0BD2-47B4-B3E2-62AA21FBA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170AF7-EA3D-4BAE-A29F-82E95306B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E4A-9FEE-404B-81DA-B39C563353E9}" type="datetimeFigureOut">
              <a:rPr lang="sr-Latn-RS" smtClean="0"/>
              <a:t>12.4.2020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92B77F-F86D-4BFD-B9C4-29A5502CC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92A799-C046-4685-AB1D-B6FA8C67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C32B-A639-492B-913E-A9FCB1D94C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012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0EE72D5-683D-4C1E-A9FE-228F3EB2CE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476CD95-DC42-4F1E-A064-E41A0CDAE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FB24DA-FCD9-41C6-B908-8BA8B2AA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E4A-9FEE-404B-81DA-B39C563353E9}" type="datetimeFigureOut">
              <a:rPr lang="sr-Latn-RS" smtClean="0"/>
              <a:t>12.4.2020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68DA39-44D2-4104-875B-4B59AC033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8653C4-BF5B-408B-AB32-B25B2EF12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C32B-A639-492B-913E-A9FCB1D94C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4140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D3FA78-1583-4C6B-BF38-6307841AD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A8B5DB1-3A06-415C-944B-BB54508A5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058DF5-4BD5-42DD-B5CD-5EBF3AD38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E4A-9FEE-404B-81DA-B39C563353E9}" type="datetimeFigureOut">
              <a:rPr lang="sr-Latn-RS" smtClean="0"/>
              <a:t>12.4.2020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4434EA-7024-4E4E-810B-4D90646A4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E9B86A-2313-4722-9248-14313FC70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C32B-A639-492B-913E-A9FCB1D94C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9514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663944-ABC9-4679-BF11-B02F8421E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721DCC6-DBC7-4943-A8C4-0E8D653EA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074989-C4DC-437E-A41E-1AA6A3683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E4A-9FEE-404B-81DA-B39C563353E9}" type="datetimeFigureOut">
              <a:rPr lang="sr-Latn-RS" smtClean="0"/>
              <a:t>12.4.2020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2370D4-C53E-4F26-B8BB-019A130A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F54EA1-6BA7-4021-895B-4E42E493D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C32B-A639-492B-913E-A9FCB1D94C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0799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44477B-9650-47DC-9262-1BC9ECE3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F569DA-28BB-438C-91BA-112BD95062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5031B45-AF29-45AC-9DC1-18B150EC8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D5B0C7-E03E-4E3F-9014-A80A8031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E4A-9FEE-404B-81DA-B39C563353E9}" type="datetimeFigureOut">
              <a:rPr lang="sr-Latn-RS" smtClean="0"/>
              <a:t>12.4.2020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A372577-2077-4331-B4AD-0FEBF9FDB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D4F651-C0AC-4202-BB66-A4C43DE3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C32B-A639-492B-913E-A9FCB1D94C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4769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879427-552A-4FA9-B042-FB08BBAA7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0061EF-DCC8-4ACC-900E-471F98078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CF756E3-67A2-49F8-923E-B707C446A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FFD29B4-8EBC-432F-B4F9-808D58DC8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E0F4D71-E254-4F2D-924E-9FFEEE5AF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0DF0AB0-2ED0-453C-A3B7-A3AA33BE3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E4A-9FEE-404B-81DA-B39C563353E9}" type="datetimeFigureOut">
              <a:rPr lang="sr-Latn-RS" smtClean="0"/>
              <a:t>12.4.2020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E405D48-CF4A-431F-AB57-8CAD6216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584C10C-B0A3-4F5C-8CFE-8413FFBB1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C32B-A639-492B-913E-A9FCB1D94C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0750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0F2518-17DA-41C9-9649-7062F14C9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680731-8421-4BE5-A9EA-E7FC5741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E4A-9FEE-404B-81DA-B39C563353E9}" type="datetimeFigureOut">
              <a:rPr lang="sr-Latn-RS" smtClean="0"/>
              <a:t>12.4.2020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BB845F6-C47B-452B-AEAC-EFAD94ECA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AFCD36C-EAA2-4B33-A2A4-053B3F99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C32B-A639-492B-913E-A9FCB1D94C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8890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EC7BD99-95EF-4FCF-91BB-5E83B6D2E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E4A-9FEE-404B-81DA-B39C563353E9}" type="datetimeFigureOut">
              <a:rPr lang="sr-Latn-RS" smtClean="0"/>
              <a:t>12.4.2020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A366D34-CDF0-4D9A-B858-0D48D806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C0F371B-B707-475E-B728-04992DCEA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C32B-A639-492B-913E-A9FCB1D94C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3616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0C8337-F783-4944-B131-63E899759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528C90-67E3-4176-8ED3-CF477C8E1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EC2AEEE-EB59-4749-804E-992FC938F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1F4E9B1-5086-470A-8746-01864358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E4A-9FEE-404B-81DA-B39C563353E9}" type="datetimeFigureOut">
              <a:rPr lang="sr-Latn-RS" smtClean="0"/>
              <a:t>12.4.2020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279E813-1AE3-4387-9EFD-0E7277974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C3252F4-A361-4069-A082-15B094421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C32B-A639-492B-913E-A9FCB1D94C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5516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013FD2-44BA-46DD-9715-6D1BCBAA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C8F9674-04FF-4467-B38C-B9559F489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D3EA820-1E94-4971-A1CE-43DD1EEFB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BE6B006-F229-4010-AE6F-41EA9DF8C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CE4A-9FEE-404B-81DA-B39C563353E9}" type="datetimeFigureOut">
              <a:rPr lang="sr-Latn-RS" smtClean="0"/>
              <a:t>12.4.2020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B21D23D-2E0E-4FEB-B7A6-45425C25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0DCF8E-6301-4F9B-A93B-9E63612FA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DC32B-A639-492B-913E-A9FCB1D94C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2620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9833A10-39BD-4863-A72F-EFA9BAF63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A4E1BF7-F8D9-45BD-B545-2C11F93B1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9D9F74-2217-432C-9C5C-EEF3AA729D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9CE4A-9FEE-404B-81DA-B39C563353E9}" type="datetimeFigureOut">
              <a:rPr lang="sr-Latn-RS" smtClean="0"/>
              <a:t>12.4.2020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AEA0CD9-E1B1-40C8-AC25-2E59C9BEC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9A19E9-9697-4527-A742-C8A3795A0D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DC32B-A639-492B-913E-A9FCB1D94C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1233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PowerPoint_Slide1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4D3D850-2041-4B7C-AED9-54DA385B14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C4F659C-85F1-4389-AC5C-612EA40A29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373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97CEFD1-4EBE-4184-927D-AE75F5C17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4373"/>
          <a:stretch/>
        </p:blipFill>
        <p:spPr>
          <a:xfrm>
            <a:off x="6105331" y="10"/>
            <a:ext cx="609600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>
            <a:extLst>
              <a:ext uri="{FF2B5EF4-FFF2-40B4-BE49-F238E27FC236}">
                <a16:creationId xmlns=""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10" y="2762249"/>
            <a:ext cx="6276965" cy="1304926"/>
          </a:xfrm>
        </p:spPr>
        <p:txBody>
          <a:bodyPr>
            <a:normAutofit fontScale="90000"/>
          </a:bodyPr>
          <a:lstStyle/>
          <a:p>
            <a:r>
              <a:rPr lang="sr-Cyrl-RS" sz="4800" b="1" dirty="0" smtClean="0">
                <a:latin typeface="+mn-lt"/>
              </a:rPr>
              <a:t>ДОБРО ЈУТРО, </a:t>
            </a:r>
            <a:br>
              <a:rPr lang="sr-Cyrl-RS" sz="4800" b="1" dirty="0" smtClean="0">
                <a:latin typeface="+mn-lt"/>
              </a:rPr>
            </a:br>
            <a:r>
              <a:rPr lang="sr-Cyrl-RS" sz="4800" b="1" dirty="0" smtClean="0">
                <a:latin typeface="+mn-lt"/>
              </a:rPr>
              <a:t>ЂАЦИ ПРВАЦИ!</a:t>
            </a:r>
            <a:endParaRPr lang="en-US" sz="4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333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2D36F3C-B34D-45A1-8166-60C77EC71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694AF7D-C9B2-412A-8402-74FDCC801B45}"/>
              </a:ext>
            </a:extLst>
          </p:cNvPr>
          <p:cNvSpPr txBox="1"/>
          <p:nvPr/>
        </p:nvSpPr>
        <p:spPr>
          <a:xfrm>
            <a:off x="2281238" y="2458168"/>
            <a:ext cx="7443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dirty="0" smtClean="0">
                <a:solidFill>
                  <a:srgbClr val="FFFF00"/>
                </a:solidFill>
              </a:rPr>
              <a:t>ЗНАЧАЈ БИЉАКА ЗА ЧОВЈЕКА</a:t>
            </a:r>
            <a:endParaRPr lang="sr-Latn-R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3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0473A8F-BBE9-4AD6-A1F6-392A54FA01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" t="4304" r="1585" b="163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F0D9586-DF9D-49BE-B4AF-91B96D3E061F}"/>
              </a:ext>
            </a:extLst>
          </p:cNvPr>
          <p:cNvSpPr txBox="1"/>
          <p:nvPr/>
        </p:nvSpPr>
        <p:spPr>
          <a:xfrm>
            <a:off x="1950098" y="1884784"/>
            <a:ext cx="82109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rgbClr val="FFFF00"/>
                </a:solidFill>
              </a:rPr>
              <a:t>ГДЈЕ СВЕ РАСТУ БИЉКЕ:</a:t>
            </a:r>
            <a:endParaRPr lang="sr-Latn-RS" sz="3600" b="1" dirty="0">
              <a:solidFill>
                <a:srgbClr val="FFFF00"/>
              </a:solidFill>
            </a:endParaRPr>
          </a:p>
          <a:p>
            <a:r>
              <a:rPr lang="sr-Cyrl-RS" sz="3600" b="1" dirty="0">
                <a:solidFill>
                  <a:srgbClr val="FFFF00"/>
                </a:solidFill>
              </a:rPr>
              <a:t>     </a:t>
            </a:r>
            <a:r>
              <a:rPr lang="sr-Cyrl-RS" sz="3600" b="1" dirty="0" smtClean="0">
                <a:solidFill>
                  <a:srgbClr val="FFFF00"/>
                </a:solidFill>
              </a:rPr>
              <a:t>		 </a:t>
            </a:r>
            <a:r>
              <a:rPr lang="sr-Cyrl-RS" sz="3600" b="1" dirty="0">
                <a:solidFill>
                  <a:srgbClr val="FFFF00"/>
                </a:solidFill>
              </a:rPr>
              <a:t>НА ЛИВАДИ</a:t>
            </a:r>
            <a:endParaRPr lang="sr-Latn-RS" sz="3600" b="1" dirty="0">
              <a:solidFill>
                <a:srgbClr val="FFFF00"/>
              </a:solidFill>
            </a:endParaRPr>
          </a:p>
          <a:p>
            <a:r>
              <a:rPr lang="sr-Cyrl-RS" sz="3600" b="1" dirty="0">
                <a:solidFill>
                  <a:srgbClr val="FFFF00"/>
                </a:solidFill>
              </a:rPr>
              <a:t>      </a:t>
            </a:r>
            <a:r>
              <a:rPr lang="sr-Cyrl-RS" sz="3600" b="1" dirty="0" smtClean="0">
                <a:solidFill>
                  <a:srgbClr val="FFFF00"/>
                </a:solidFill>
              </a:rPr>
              <a:t>		У </a:t>
            </a:r>
            <a:r>
              <a:rPr lang="sr-Cyrl-RS" sz="3600" b="1" dirty="0">
                <a:solidFill>
                  <a:srgbClr val="FFFF00"/>
                </a:solidFill>
              </a:rPr>
              <a:t>ПОВРТЊАКУ</a:t>
            </a:r>
            <a:endParaRPr lang="sr-Latn-RS" sz="3600" b="1" dirty="0">
              <a:solidFill>
                <a:srgbClr val="FFFF00"/>
              </a:solidFill>
            </a:endParaRPr>
          </a:p>
          <a:p>
            <a:r>
              <a:rPr lang="sr-Cyrl-RS" sz="3600" b="1" dirty="0">
                <a:solidFill>
                  <a:srgbClr val="FFFF00"/>
                </a:solidFill>
              </a:rPr>
              <a:t>      </a:t>
            </a:r>
            <a:r>
              <a:rPr lang="sr-Cyrl-RS" sz="3600" b="1" dirty="0" smtClean="0">
                <a:solidFill>
                  <a:srgbClr val="FFFF00"/>
                </a:solidFill>
              </a:rPr>
              <a:t>		У </a:t>
            </a:r>
            <a:r>
              <a:rPr lang="sr-Cyrl-RS" sz="3600" b="1" dirty="0">
                <a:solidFill>
                  <a:srgbClr val="FFFF00"/>
                </a:solidFill>
              </a:rPr>
              <a:t>БОЋЊАКУ И ВИНОГРАДУ</a:t>
            </a:r>
            <a:endParaRPr lang="sr-Latn-RS" sz="3600" b="1" dirty="0">
              <a:solidFill>
                <a:srgbClr val="FFFF00"/>
              </a:solidFill>
            </a:endParaRPr>
          </a:p>
          <a:p>
            <a:r>
              <a:rPr lang="sr-Cyrl-RS" sz="3600" b="1" dirty="0">
                <a:solidFill>
                  <a:srgbClr val="FFFF00"/>
                </a:solidFill>
              </a:rPr>
              <a:t>      </a:t>
            </a:r>
            <a:r>
              <a:rPr lang="sr-Cyrl-RS" sz="3600" b="1" dirty="0" smtClean="0">
                <a:solidFill>
                  <a:srgbClr val="FFFF00"/>
                </a:solidFill>
              </a:rPr>
              <a:t>		У </a:t>
            </a:r>
            <a:r>
              <a:rPr lang="sr-Cyrl-RS" sz="3600" b="1" dirty="0">
                <a:solidFill>
                  <a:srgbClr val="FFFF00"/>
                </a:solidFill>
              </a:rPr>
              <a:t>ШУМИ</a:t>
            </a:r>
            <a:endParaRPr lang="sr-Latn-RS" sz="3600" b="1" dirty="0">
              <a:solidFill>
                <a:srgbClr val="FFFF00"/>
              </a:solidFill>
            </a:endParaRPr>
          </a:p>
          <a:p>
            <a:r>
              <a:rPr lang="sr-Cyrl-RS" sz="3600" b="1" dirty="0">
                <a:solidFill>
                  <a:srgbClr val="FFFF00"/>
                </a:solidFill>
              </a:rPr>
              <a:t>      </a:t>
            </a:r>
            <a:r>
              <a:rPr lang="sr-Cyrl-RS" sz="3600" b="1" dirty="0" smtClean="0">
                <a:solidFill>
                  <a:srgbClr val="FFFF00"/>
                </a:solidFill>
              </a:rPr>
              <a:t>		У </a:t>
            </a:r>
            <a:r>
              <a:rPr lang="sr-Cyrl-RS" sz="3600" b="1" dirty="0">
                <a:solidFill>
                  <a:srgbClr val="FFFF00"/>
                </a:solidFill>
              </a:rPr>
              <a:t>ПАРКУ  </a:t>
            </a:r>
            <a:endParaRPr lang="sr-Latn-RS" sz="3600" b="1" dirty="0">
              <a:solidFill>
                <a:srgbClr val="FFFF00"/>
              </a:solidFill>
            </a:endParaRPr>
          </a:p>
          <a:p>
            <a:r>
              <a:rPr lang="sr-Cyrl-RS" sz="3600" b="1" dirty="0">
                <a:solidFill>
                  <a:srgbClr val="FFFF00"/>
                </a:solidFill>
              </a:rPr>
              <a:t>      </a:t>
            </a:r>
            <a:r>
              <a:rPr lang="sr-Cyrl-RS" sz="3600" b="1" dirty="0" smtClean="0">
                <a:solidFill>
                  <a:srgbClr val="FFFF00"/>
                </a:solidFill>
              </a:rPr>
              <a:t>		УЗ </a:t>
            </a:r>
            <a:r>
              <a:rPr lang="sr-Cyrl-RS" sz="3600" b="1" dirty="0">
                <a:solidFill>
                  <a:srgbClr val="FFFF00"/>
                </a:solidFill>
              </a:rPr>
              <a:t>УЛИЦЕ</a:t>
            </a:r>
            <a:endParaRPr lang="sr-Latn-RS" sz="3600" b="1" dirty="0">
              <a:solidFill>
                <a:srgbClr val="FFFF00"/>
              </a:solidFill>
            </a:endParaRPr>
          </a:p>
          <a:p>
            <a:r>
              <a:rPr lang="sr-Cyrl-RS" sz="3600" b="1" dirty="0">
                <a:solidFill>
                  <a:srgbClr val="FFFF00"/>
                </a:solidFill>
              </a:rPr>
              <a:t>      </a:t>
            </a:r>
            <a:r>
              <a:rPr lang="sr-Cyrl-RS" sz="3600" b="1" dirty="0" smtClean="0">
                <a:solidFill>
                  <a:srgbClr val="FFFF00"/>
                </a:solidFill>
              </a:rPr>
              <a:t>		У </a:t>
            </a:r>
            <a:r>
              <a:rPr lang="sr-Cyrl-RS" sz="3600" b="1" dirty="0">
                <a:solidFill>
                  <a:srgbClr val="FFFF00"/>
                </a:solidFill>
              </a:rPr>
              <a:t>САКСИЈИ</a:t>
            </a:r>
            <a:endParaRPr lang="sr-Latn-R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13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E945F7A-8F37-4455-87A0-3678A4050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264205"/>
            <a:ext cx="4853162" cy="6324600"/>
          </a:xfrm>
          <a:prstGeom prst="rect">
            <a:avLst/>
          </a:prstGeom>
        </p:spPr>
      </p:pic>
      <p:pic>
        <p:nvPicPr>
          <p:cNvPr id="1026" name="Picture 2" descr="C:\Users\Dell\Desktop\viber_slika_2020-04-10_21-59-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689" y="2705099"/>
            <a:ext cx="6079961" cy="40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Dell\Desktop\Vocnjak\belchonock12080555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8"/>
          <a:stretch/>
        </p:blipFill>
        <p:spPr bwMode="auto">
          <a:xfrm>
            <a:off x="4030054" y="264205"/>
            <a:ext cx="5397127" cy="244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F0D9586-DF9D-49BE-B4AF-91B96D3E061F}"/>
              </a:ext>
            </a:extLst>
          </p:cNvPr>
          <p:cNvSpPr txBox="1"/>
          <p:nvPr/>
        </p:nvSpPr>
        <p:spPr>
          <a:xfrm>
            <a:off x="1038224" y="3981450"/>
            <a:ext cx="39959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>
                <a:solidFill>
                  <a:srgbClr val="C00000"/>
                </a:solidFill>
              </a:rPr>
              <a:t>СВЕ БИЉКЕ ИЗ ВОЋЊАКА И ПОВРТЊАКА </a:t>
            </a:r>
          </a:p>
          <a:p>
            <a:pPr algn="ctr"/>
            <a:r>
              <a:rPr lang="sr-Cyrl-RS" sz="4000" b="1" dirty="0" smtClean="0">
                <a:solidFill>
                  <a:srgbClr val="C00000"/>
                </a:solidFill>
              </a:rPr>
              <a:t>СУ ЗДРАВЕ.</a:t>
            </a:r>
            <a:endParaRPr lang="sr-Latn-R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0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12x8ft Background Vinyl Photo Backdrop Studio Props Cartoon Fores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F0D9586-DF9D-49BE-B4AF-91B96D3E061F}"/>
              </a:ext>
            </a:extLst>
          </p:cNvPr>
          <p:cNvSpPr txBox="1"/>
          <p:nvPr/>
        </p:nvSpPr>
        <p:spPr>
          <a:xfrm>
            <a:off x="238125" y="904876"/>
            <a:ext cx="7600950" cy="206210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>
                <a:solidFill>
                  <a:schemeClr val="bg1"/>
                </a:solidFill>
              </a:rPr>
              <a:t>ДРВО НАМ ДАЈЕ КИСЕОНИК КОЈИ УДИШЕМО.</a:t>
            </a:r>
          </a:p>
          <a:p>
            <a:pPr algn="ctr"/>
            <a:r>
              <a:rPr lang="sr-Cyrl-RS" sz="3200" b="1" dirty="0" smtClean="0">
                <a:solidFill>
                  <a:schemeClr val="bg1"/>
                </a:solidFill>
              </a:rPr>
              <a:t>ДРВО ПРУЖА ПРИЈАТНУ ХЛАДОВИНУ ЗА ВРИЈЕМЕ ТОПЛИХ ЉЕТНИХ ДАНА.</a:t>
            </a:r>
            <a:endParaRPr lang="sr-Latn-R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5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BE01B6E-831A-4133-948F-215A1DC69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12250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1D3AC14-EBB8-4DDA-90A3-52506596BF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" t="15740" r="2435" b="24533"/>
          <a:stretch/>
        </p:blipFill>
        <p:spPr>
          <a:xfrm>
            <a:off x="5174894" y="942975"/>
            <a:ext cx="6811348" cy="4619626"/>
          </a:xfrm>
          <a:prstGeom prst="rect">
            <a:avLst/>
          </a:prstGeom>
        </p:spPr>
      </p:pic>
      <p:pic>
        <p:nvPicPr>
          <p:cNvPr id="7" name="Slika 2">
            <a:extLst>
              <a:ext uri="{FF2B5EF4-FFF2-40B4-BE49-F238E27FC236}">
                <a16:creationId xmlns="" xmlns:a16="http://schemas.microsoft.com/office/drawing/2014/main" id="{CDBE4A93-6637-4868-83B0-E6F14419C966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5481" y="1771650"/>
            <a:ext cx="5210174" cy="264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F0D9586-DF9D-49BE-B4AF-91B96D3E061F}"/>
              </a:ext>
            </a:extLst>
          </p:cNvPr>
          <p:cNvSpPr txBox="1"/>
          <p:nvPr/>
        </p:nvSpPr>
        <p:spPr>
          <a:xfrm>
            <a:off x="563296" y="1277265"/>
            <a:ext cx="3995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800" b="1" dirty="0" smtClean="0">
                <a:solidFill>
                  <a:schemeClr val="accent6">
                    <a:lumMod val="50000"/>
                  </a:schemeClr>
                </a:solidFill>
              </a:rPr>
              <a:t>ОД ДРВЕТА ИЗРАЂУЈЕМО НАМЈЕШТАЈ.</a:t>
            </a:r>
            <a:endParaRPr lang="sr-Latn-R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4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080BF0B-975F-4BA9-A200-73CC123F5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1" y="460772"/>
            <a:ext cx="9493249" cy="53399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87703D4-6FCE-4F67-AC5C-3C14C3144AF2}"/>
              </a:ext>
            </a:extLst>
          </p:cNvPr>
          <p:cNvSpPr txBox="1"/>
          <p:nvPr/>
        </p:nvSpPr>
        <p:spPr>
          <a:xfrm>
            <a:off x="2722593" y="919454"/>
            <a:ext cx="59715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ПРЕРАДОМ ДРВЕТА </a:t>
            </a:r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ДОБИЈАМО ПАПИР ОД КОЈЕГ СЕ ИЗРАЂУЈУ СВЕСКЕ И КЊИГЕ.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Library of the clip royalty free stock book png file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321" y="3691234"/>
            <a:ext cx="3100623" cy="302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52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A leafy green ornamental plant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4"/>
          <a:stretch/>
        </p:blipFill>
        <p:spPr bwMode="auto">
          <a:xfrm>
            <a:off x="8210550" y="1209675"/>
            <a:ext cx="3721367" cy="509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Flower Pot Image | Free download on ClipArtMa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2"/>
          <a:stretch/>
        </p:blipFill>
        <p:spPr bwMode="auto">
          <a:xfrm>
            <a:off x="3276600" y="2106285"/>
            <a:ext cx="4552950" cy="454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87703D4-6FCE-4F67-AC5C-3C14C3144AF2}"/>
              </a:ext>
            </a:extLst>
          </p:cNvPr>
          <p:cNvSpPr txBox="1"/>
          <p:nvPr/>
        </p:nvSpPr>
        <p:spPr>
          <a:xfrm>
            <a:off x="555758" y="536625"/>
            <a:ext cx="10420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БИЉКЕ РАСТУ И У САКСИЈАМА.</a:t>
            </a:r>
          </a:p>
          <a:p>
            <a:pPr algn="ctr"/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ОНЕ НАМ УЉЕПШАВАЈУ ПРОСТОР </a:t>
            </a:r>
          </a:p>
          <a:p>
            <a:pPr algn="ctr"/>
            <a:r>
              <a:rPr lang="sr-Cyrl-RS" sz="32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КОЈЕМ БОРАВИМО.</a:t>
            </a:r>
            <a:endParaRPr lang="sr-Latn-RS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36" name="Picture 16" descr="Bush clipart potted, Picture #311366 bush clipart pot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" y="1828800"/>
            <a:ext cx="2841625" cy="469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7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804145"/>
              </p:ext>
            </p:extLst>
          </p:nvPr>
        </p:nvGraphicFramePr>
        <p:xfrm>
          <a:off x="0" y="0"/>
          <a:ext cx="1215828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Slide" r:id="rId4" imgW="6088439" imgH="3424557" progId="PowerPoint.Slide.12">
                  <p:embed/>
                </p:oleObj>
              </mc:Choice>
              <mc:Fallback>
                <p:oleObj name="Slide" r:id="rId4" imgW="6088439" imgH="3424557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58283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963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70</Words>
  <Application>Microsoft Office PowerPoint</Application>
  <PresentationFormat>Custom</PresentationFormat>
  <Paragraphs>19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Slide</vt:lpstr>
      <vt:lpstr>ДОБРО ЈУТРО,  ЂАЦИ ПРВАЦИ!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ДОБАР ДАН</dc:title>
  <dc:creator>Korisnik54</dc:creator>
  <cp:lastModifiedBy>Dell</cp:lastModifiedBy>
  <cp:revision>72</cp:revision>
  <dcterms:created xsi:type="dcterms:W3CDTF">2020-04-07T22:38:47Z</dcterms:created>
  <dcterms:modified xsi:type="dcterms:W3CDTF">2020-04-12T10:38:55Z</dcterms:modified>
</cp:coreProperties>
</file>